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2" r:id="rId1"/>
  </p:sldMasterIdLst>
  <p:notesMasterIdLst>
    <p:notesMasterId r:id="rId20"/>
  </p:notesMasterIdLst>
  <p:handoutMasterIdLst>
    <p:handoutMasterId r:id="rId21"/>
  </p:handoutMasterIdLst>
  <p:sldIdLst>
    <p:sldId id="256" r:id="rId2"/>
    <p:sldId id="729" r:id="rId3"/>
    <p:sldId id="745" r:id="rId4"/>
    <p:sldId id="763" r:id="rId5"/>
    <p:sldId id="744" r:id="rId6"/>
    <p:sldId id="741" r:id="rId7"/>
    <p:sldId id="709" r:id="rId8"/>
    <p:sldId id="758" r:id="rId9"/>
    <p:sldId id="764" r:id="rId10"/>
    <p:sldId id="765" r:id="rId11"/>
    <p:sldId id="768" r:id="rId12"/>
    <p:sldId id="766" r:id="rId13"/>
    <p:sldId id="767" r:id="rId14"/>
    <p:sldId id="756" r:id="rId15"/>
    <p:sldId id="769" r:id="rId16"/>
    <p:sldId id="262" r:id="rId17"/>
    <p:sldId id="263" r:id="rId18"/>
    <p:sldId id="264" r:id="rId19"/>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Grant Nakata" initials="GN" lastIdx="2" clrIdx="1">
    <p:extLst/>
  </p:cmAuthor>
  <p:cmAuthor id="3" name="Jared Erwin" initials="JE"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ED9"/>
    <a:srgbClr val="0E4B91"/>
    <a:srgbClr val="CCFFCC"/>
    <a:srgbClr val="FF0000"/>
    <a:srgbClr val="008000"/>
    <a:srgbClr val="FA5B36"/>
    <a:srgbClr val="000000"/>
    <a:srgbClr val="339933"/>
    <a:srgbClr val="CB460F"/>
    <a:srgbClr val="EA90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autoAdjust="0"/>
    <p:restoredTop sz="96064" autoAdjust="0"/>
  </p:normalViewPr>
  <p:slideViewPr>
    <p:cSldViewPr snapToGrid="0" snapToObjects="1">
      <p:cViewPr varScale="1">
        <p:scale>
          <a:sx n="114" d="100"/>
          <a:sy n="114" d="100"/>
        </p:scale>
        <p:origin x="1832" y="176"/>
      </p:cViewPr>
      <p:guideLst>
        <p:guide orient="horz" pos="1416"/>
        <p:guide pos="2880"/>
      </p:guideLst>
    </p:cSldViewPr>
  </p:slideViewPr>
  <p:outlineViewPr>
    <p:cViewPr>
      <p:scale>
        <a:sx n="33" d="100"/>
        <a:sy n="33" d="100"/>
      </p:scale>
      <p:origin x="0" y="276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672" y="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1440" tIns="45720" rIns="91440" bIns="45720" rtlCol="0"/>
          <a:lstStyle>
            <a:lvl1pPr algn="r">
              <a:defRPr sz="1200"/>
            </a:lvl1pPr>
          </a:lstStyle>
          <a:p>
            <a:fld id="{A68F13CC-A6A6-524A-A0F8-DAB9B298E3B6}" type="datetimeFigureOut">
              <a:rPr lang="en-US" smtClean="0"/>
              <a:t>6/23/18</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E2A614CD-FA73-DF49-AA13-A5EF746D725A}" type="datetimeFigureOut">
              <a:rPr lang="en-US" smtClean="0"/>
              <a:t>6/23/18</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expectations for the session.</a:t>
            </a:r>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2452606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48366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a:p>
        </p:txBody>
      </p:sp>
    </p:spTree>
    <p:extLst>
      <p:ext uri="{BB962C8B-B14F-4D97-AF65-F5344CB8AC3E}">
        <p14:creationId xmlns:p14="http://schemas.microsoft.com/office/powerpoint/2010/main" val="3394471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a:p>
        </p:txBody>
      </p:sp>
    </p:spTree>
    <p:extLst>
      <p:ext uri="{BB962C8B-B14F-4D97-AF65-F5344CB8AC3E}">
        <p14:creationId xmlns:p14="http://schemas.microsoft.com/office/powerpoint/2010/main" val="267791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a:p>
        </p:txBody>
      </p:sp>
    </p:spTree>
    <p:extLst>
      <p:ext uri="{BB962C8B-B14F-4D97-AF65-F5344CB8AC3E}">
        <p14:creationId xmlns:p14="http://schemas.microsoft.com/office/powerpoint/2010/main" val="137738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8328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9680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4499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 </a:t>
            </a:r>
            <a:r>
              <a:rPr lang="en-US" baseline="0"/>
              <a:t>GAC Chair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189071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 </a:t>
            </a:r>
            <a:r>
              <a:rPr lang="en-US" baseline="0"/>
              <a:t>GAC Chair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451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 GAC Chair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17697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Spain</a:t>
            </a:r>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51507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213397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138750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128249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10</a:t>
            </a:fld>
            <a:endParaRPr lang="en-US"/>
          </a:p>
        </p:txBody>
      </p:sp>
    </p:spTree>
    <p:extLst>
      <p:ext uri="{BB962C8B-B14F-4D97-AF65-F5344CB8AC3E}">
        <p14:creationId xmlns:p14="http://schemas.microsoft.com/office/powerpoint/2010/main" val="273657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401126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5" name="TextBox 4"/>
          <p:cNvSpPr txBox="1"/>
          <p:nvPr userDrawn="1"/>
        </p:nvSpPr>
        <p:spPr>
          <a:xfrm>
            <a:off x="3098976" y="6653628"/>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49163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10230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TextBox 1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33326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TextBox 1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2550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TextBox 8"/>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8938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5917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78718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57695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16442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5437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8" name="TextBox 7"/>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4705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5" name="TextBox 24"/>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6037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09556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18143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24040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093030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3" name="TextBox 2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23137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650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20853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21345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932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779087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26487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986489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665289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58697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1018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08985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62656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86986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61915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4263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86709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80300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36988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62078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58293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984516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74160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52841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0429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821046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339739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
        <p:nvSpPr>
          <p:cNvPr id="17" name="TextBox 1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78940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
        <p:nvSpPr>
          <p:cNvPr id="22" name="TextBox 21"/>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770429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9A3C08-6729-774B-87C1-807981A6C2F7}" type="datetimeFigureOut">
              <a:rPr lang="en-US" smtClean="0"/>
              <a:t>6/23/18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C3EA4BC-5B05-0246-B128-695753B4F5B7}" type="slidenum">
              <a:rPr lang="en-US" smtClean="0"/>
              <a:t>‹#›</a:t>
            </a:fld>
            <a:endParaRPr lang="en-US"/>
          </a:p>
        </p:txBody>
      </p:sp>
    </p:spTree>
    <p:extLst>
      <p:ext uri="{BB962C8B-B14F-4D97-AF65-F5344CB8AC3E}">
        <p14:creationId xmlns:p14="http://schemas.microsoft.com/office/powerpoint/2010/main" val="174808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5490" y="586556"/>
            <a:ext cx="45720" cy="43180"/>
          </a:xfrm>
          <a:custGeom>
            <a:avLst/>
            <a:gdLst/>
            <a:ahLst/>
            <a:cxnLst/>
            <a:rect l="l" t="t" r="r" b="b"/>
            <a:pathLst>
              <a:path w="45720" h="43179">
                <a:moveTo>
                  <a:pt x="15148" y="0"/>
                </a:moveTo>
                <a:lnTo>
                  <a:pt x="4262" y="8229"/>
                </a:lnTo>
                <a:lnTo>
                  <a:pt x="0" y="21526"/>
                </a:lnTo>
                <a:lnTo>
                  <a:pt x="38" y="22857"/>
                </a:lnTo>
                <a:lnTo>
                  <a:pt x="3928" y="33705"/>
                </a:lnTo>
                <a:lnTo>
                  <a:pt x="14247" y="40995"/>
                </a:lnTo>
                <a:lnTo>
                  <a:pt x="31068" y="42858"/>
                </a:lnTo>
                <a:lnTo>
                  <a:pt x="41604" y="34411"/>
                </a:lnTo>
                <a:lnTo>
                  <a:pt x="45704" y="20670"/>
                </a:lnTo>
                <a:lnTo>
                  <a:pt x="41996" y="9586"/>
                </a:lnTo>
                <a:lnTo>
                  <a:pt x="31802" y="2062"/>
                </a:lnTo>
                <a:lnTo>
                  <a:pt x="15148" y="0"/>
                </a:lnTo>
                <a:close/>
              </a:path>
            </a:pathLst>
          </a:custGeom>
          <a:solidFill>
            <a:srgbClr val="0C3459"/>
          </a:solidFill>
        </p:spPr>
        <p:txBody>
          <a:bodyPr wrap="square" lIns="0" tIns="0" rIns="0" bIns="0" rtlCol="0"/>
          <a:lstStyle/>
          <a:p>
            <a:endParaRPr/>
          </a:p>
        </p:txBody>
      </p:sp>
      <p:sp>
        <p:nvSpPr>
          <p:cNvPr id="17" name="bk object 17"/>
          <p:cNvSpPr/>
          <p:nvPr/>
        </p:nvSpPr>
        <p:spPr>
          <a:xfrm>
            <a:off x="2421" y="608082"/>
            <a:ext cx="372110" cy="0"/>
          </a:xfrm>
          <a:custGeom>
            <a:avLst/>
            <a:gdLst/>
            <a:ahLst/>
            <a:cxnLst/>
            <a:rect l="l" t="t" r="r" b="b"/>
            <a:pathLst>
              <a:path w="372110">
                <a:moveTo>
                  <a:pt x="371789" y="0"/>
                </a:moveTo>
                <a:lnTo>
                  <a:pt x="0" y="1"/>
                </a:lnTo>
              </a:path>
            </a:pathLst>
          </a:custGeom>
          <a:ln w="12700">
            <a:solidFill>
              <a:srgbClr val="0C3459"/>
            </a:solidFill>
          </a:ln>
        </p:spPr>
        <p:txBody>
          <a:bodyPr wrap="square" lIns="0" tIns="0" rIns="0" bIns="0" rtlCol="0"/>
          <a:lstStyle/>
          <a:p>
            <a:endParaRPr/>
          </a:p>
        </p:txBody>
      </p:sp>
      <p:sp>
        <p:nvSpPr>
          <p:cNvPr id="18" name="bk object 18"/>
          <p:cNvSpPr/>
          <p:nvPr/>
        </p:nvSpPr>
        <p:spPr>
          <a:xfrm>
            <a:off x="462491" y="608082"/>
            <a:ext cx="8681720" cy="0"/>
          </a:xfrm>
          <a:custGeom>
            <a:avLst/>
            <a:gdLst/>
            <a:ahLst/>
            <a:cxnLst/>
            <a:rect l="l" t="t" r="r" b="b"/>
            <a:pathLst>
              <a:path w="8681720">
                <a:moveTo>
                  <a:pt x="8681508" y="0"/>
                </a:moveTo>
                <a:lnTo>
                  <a:pt x="0" y="1"/>
                </a:lnTo>
              </a:path>
            </a:pathLst>
          </a:custGeom>
          <a:ln w="12700">
            <a:solidFill>
              <a:srgbClr val="0C3459"/>
            </a:solidFill>
          </a:ln>
        </p:spPr>
        <p:txBody>
          <a:bodyPr wrap="square" lIns="0" tIns="0" rIns="0" bIns="0" rtlCol="0"/>
          <a:lstStyle/>
          <a:p>
            <a:endParaRPr/>
          </a:p>
        </p:txBody>
      </p:sp>
      <p:sp>
        <p:nvSpPr>
          <p:cNvPr id="19" name="bk object 19"/>
          <p:cNvSpPr/>
          <p:nvPr/>
        </p:nvSpPr>
        <p:spPr>
          <a:xfrm>
            <a:off x="237743" y="6460579"/>
            <a:ext cx="368519" cy="293991"/>
          </a:xfrm>
          <a:prstGeom prst="rect">
            <a:avLst/>
          </a:prstGeom>
          <a:blipFill>
            <a:blip r:embed="rId2" cstate="print"/>
            <a:stretch>
              <a:fillRect/>
            </a:stretch>
          </a:blipFill>
        </p:spPr>
        <p:txBody>
          <a:bodyPr wrap="square" lIns="0" tIns="0" rIns="0" bIns="0" rtlCol="0"/>
          <a:lstStyle/>
          <a:p>
            <a:endParaRPr/>
          </a:p>
        </p:txBody>
      </p:sp>
      <p:sp>
        <p:nvSpPr>
          <p:cNvPr id="20" name="bk object 20"/>
          <p:cNvSpPr/>
          <p:nvPr/>
        </p:nvSpPr>
        <p:spPr>
          <a:xfrm>
            <a:off x="395490" y="6299020"/>
            <a:ext cx="45720" cy="43180"/>
          </a:xfrm>
          <a:custGeom>
            <a:avLst/>
            <a:gdLst/>
            <a:ahLst/>
            <a:cxnLst/>
            <a:rect l="l" t="t" r="r" b="b"/>
            <a:pathLst>
              <a:path w="45720" h="43179">
                <a:moveTo>
                  <a:pt x="15148" y="0"/>
                </a:moveTo>
                <a:lnTo>
                  <a:pt x="4262" y="8230"/>
                </a:lnTo>
                <a:lnTo>
                  <a:pt x="0" y="21526"/>
                </a:lnTo>
                <a:lnTo>
                  <a:pt x="38" y="22857"/>
                </a:lnTo>
                <a:lnTo>
                  <a:pt x="3928" y="33705"/>
                </a:lnTo>
                <a:lnTo>
                  <a:pt x="14247" y="40995"/>
                </a:lnTo>
                <a:lnTo>
                  <a:pt x="31068" y="42858"/>
                </a:lnTo>
                <a:lnTo>
                  <a:pt x="41604" y="34411"/>
                </a:lnTo>
                <a:lnTo>
                  <a:pt x="45704" y="20669"/>
                </a:lnTo>
                <a:lnTo>
                  <a:pt x="41996" y="9587"/>
                </a:lnTo>
                <a:lnTo>
                  <a:pt x="31802" y="2062"/>
                </a:lnTo>
                <a:lnTo>
                  <a:pt x="15148" y="0"/>
                </a:lnTo>
                <a:close/>
              </a:path>
            </a:pathLst>
          </a:custGeom>
          <a:solidFill>
            <a:srgbClr val="0C3459"/>
          </a:solidFill>
        </p:spPr>
        <p:txBody>
          <a:bodyPr wrap="square" lIns="0" tIns="0" rIns="0" bIns="0" rtlCol="0"/>
          <a:lstStyle/>
          <a:p>
            <a:endParaRPr/>
          </a:p>
        </p:txBody>
      </p:sp>
      <p:sp>
        <p:nvSpPr>
          <p:cNvPr id="21" name="bk object 21"/>
          <p:cNvSpPr/>
          <p:nvPr/>
        </p:nvSpPr>
        <p:spPr>
          <a:xfrm>
            <a:off x="2421" y="6320547"/>
            <a:ext cx="372110" cy="0"/>
          </a:xfrm>
          <a:custGeom>
            <a:avLst/>
            <a:gdLst/>
            <a:ahLst/>
            <a:cxnLst/>
            <a:rect l="l" t="t" r="r" b="b"/>
            <a:pathLst>
              <a:path w="372110">
                <a:moveTo>
                  <a:pt x="371789" y="0"/>
                </a:moveTo>
                <a:lnTo>
                  <a:pt x="0" y="1"/>
                </a:lnTo>
              </a:path>
            </a:pathLst>
          </a:custGeom>
          <a:ln w="12700">
            <a:solidFill>
              <a:srgbClr val="0C3459"/>
            </a:solidFill>
          </a:ln>
        </p:spPr>
        <p:txBody>
          <a:bodyPr wrap="square" lIns="0" tIns="0" rIns="0" bIns="0" rtlCol="0"/>
          <a:lstStyle/>
          <a:p>
            <a:endParaRPr/>
          </a:p>
        </p:txBody>
      </p:sp>
      <p:sp>
        <p:nvSpPr>
          <p:cNvPr id="22" name="bk object 22"/>
          <p:cNvSpPr/>
          <p:nvPr/>
        </p:nvSpPr>
        <p:spPr>
          <a:xfrm>
            <a:off x="462490" y="6320547"/>
            <a:ext cx="8218170" cy="0"/>
          </a:xfrm>
          <a:custGeom>
            <a:avLst/>
            <a:gdLst/>
            <a:ahLst/>
            <a:cxnLst/>
            <a:rect l="l" t="t" r="r" b="b"/>
            <a:pathLst>
              <a:path w="8218170">
                <a:moveTo>
                  <a:pt x="8217959" y="0"/>
                </a:moveTo>
                <a:lnTo>
                  <a:pt x="0" y="1"/>
                </a:lnTo>
              </a:path>
            </a:pathLst>
          </a:custGeom>
          <a:ln w="12700">
            <a:solidFill>
              <a:srgbClr val="0C3459"/>
            </a:solidFill>
          </a:ln>
        </p:spPr>
        <p:txBody>
          <a:bodyPr wrap="square" lIns="0" tIns="0" rIns="0" bIns="0" rtlCol="0"/>
          <a:lstStyle/>
          <a:p>
            <a:endParaRPr/>
          </a:p>
        </p:txBody>
      </p:sp>
      <p:sp>
        <p:nvSpPr>
          <p:cNvPr id="23" name="bk object 23"/>
          <p:cNvSpPr/>
          <p:nvPr/>
        </p:nvSpPr>
        <p:spPr>
          <a:xfrm>
            <a:off x="8705226" y="6299020"/>
            <a:ext cx="45720" cy="43180"/>
          </a:xfrm>
          <a:custGeom>
            <a:avLst/>
            <a:gdLst/>
            <a:ahLst/>
            <a:cxnLst/>
            <a:rect l="l" t="t" r="r" b="b"/>
            <a:pathLst>
              <a:path w="45720" h="43179">
                <a:moveTo>
                  <a:pt x="30555" y="0"/>
                </a:moveTo>
                <a:lnTo>
                  <a:pt x="13901" y="2062"/>
                </a:lnTo>
                <a:lnTo>
                  <a:pt x="3707" y="9587"/>
                </a:lnTo>
                <a:lnTo>
                  <a:pt x="0" y="20669"/>
                </a:lnTo>
                <a:lnTo>
                  <a:pt x="4099" y="34411"/>
                </a:lnTo>
                <a:lnTo>
                  <a:pt x="14635" y="42858"/>
                </a:lnTo>
                <a:lnTo>
                  <a:pt x="31456" y="40995"/>
                </a:lnTo>
                <a:lnTo>
                  <a:pt x="41776" y="33705"/>
                </a:lnTo>
                <a:lnTo>
                  <a:pt x="45665" y="22857"/>
                </a:lnTo>
                <a:lnTo>
                  <a:pt x="45704" y="21526"/>
                </a:lnTo>
                <a:lnTo>
                  <a:pt x="41441" y="8230"/>
                </a:lnTo>
                <a:lnTo>
                  <a:pt x="30555" y="0"/>
                </a:lnTo>
                <a:close/>
              </a:path>
            </a:pathLst>
          </a:custGeom>
          <a:solidFill>
            <a:srgbClr val="0C3459"/>
          </a:solidFill>
        </p:spPr>
        <p:txBody>
          <a:bodyPr wrap="square" lIns="0" tIns="0" rIns="0" bIns="0" rtlCol="0"/>
          <a:lstStyle/>
          <a:p>
            <a:endParaRPr/>
          </a:p>
        </p:txBody>
      </p:sp>
      <p:sp>
        <p:nvSpPr>
          <p:cNvPr id="24" name="bk object 24"/>
          <p:cNvSpPr/>
          <p:nvPr/>
        </p:nvSpPr>
        <p:spPr>
          <a:xfrm>
            <a:off x="8772211" y="6320547"/>
            <a:ext cx="372110" cy="0"/>
          </a:xfrm>
          <a:custGeom>
            <a:avLst/>
            <a:gdLst/>
            <a:ahLst/>
            <a:cxnLst/>
            <a:rect l="l" t="t" r="r" b="b"/>
            <a:pathLst>
              <a:path w="372109">
                <a:moveTo>
                  <a:pt x="0" y="0"/>
                </a:moveTo>
                <a:lnTo>
                  <a:pt x="371788" y="0"/>
                </a:lnTo>
              </a:path>
            </a:pathLst>
          </a:custGeom>
          <a:ln w="12700">
            <a:solidFill>
              <a:srgbClr val="0C345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0C3459"/>
                </a:solidFill>
                <a:latin typeface="American Typewriter"/>
                <a:cs typeface="American Typewriter"/>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6/23/18</a:t>
            </a:fld>
            <a:endParaRPr lang="en-US"/>
          </a:p>
        </p:txBody>
      </p:sp>
      <p:sp>
        <p:nvSpPr>
          <p:cNvPr id="6" name="Holder 6"/>
          <p:cNvSpPr>
            <a:spLocks noGrp="1"/>
          </p:cNvSpPr>
          <p:nvPr>
            <p:ph type="sldNum" sz="quarter" idx="7"/>
          </p:nvPr>
        </p:nvSpPr>
        <p:spPr/>
        <p:txBody>
          <a:bodyPr lIns="0" tIns="0" rIns="0" bIns="0"/>
          <a:lstStyle>
            <a:lvl1pPr>
              <a:defRPr sz="1200" b="0" i="0">
                <a:solidFill>
                  <a:srgbClr val="002B49"/>
                </a:solidFill>
                <a:latin typeface="American Typewriter"/>
                <a:cs typeface="American Typewriter"/>
              </a:defRPr>
            </a:lvl1pPr>
          </a:lstStyle>
          <a:p>
            <a:pPr marL="12700">
              <a:lnSpc>
                <a:spcPct val="100000"/>
              </a:lnSpc>
            </a:pPr>
            <a:r>
              <a:rPr spc="-295" dirty="0"/>
              <a:t>|</a:t>
            </a:r>
            <a:r>
              <a:rPr spc="35" dirty="0"/>
              <a:t> </a:t>
            </a:r>
            <a:fld id="{81D60167-4931-47E6-BA6A-407CBD079E47}" type="slidenum">
              <a:rPr spc="-100" dirty="0"/>
              <a:t>‹#›</a:t>
            </a:fld>
            <a:endParaRPr spc="-100" dirty="0"/>
          </a:p>
        </p:txBody>
      </p:sp>
    </p:spTree>
    <p:extLst>
      <p:ext uri="{BB962C8B-B14F-4D97-AF65-F5344CB8AC3E}">
        <p14:creationId xmlns:p14="http://schemas.microsoft.com/office/powerpoint/2010/main" val="31477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050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Background Slide">
    <p:spTree>
      <p:nvGrpSpPr>
        <p:cNvPr id="1" name=""/>
        <p:cNvGrpSpPr/>
        <p:nvPr/>
      </p:nvGrpSpPr>
      <p:grpSpPr>
        <a:xfrm>
          <a:off x="0" y="0"/>
          <a:ext cx="0" cy="0"/>
          <a:chOff x="0" y="0"/>
          <a:chExt cx="0" cy="0"/>
        </a:xfrm>
      </p:grpSpPr>
      <p:sp>
        <p:nvSpPr>
          <p:cNvPr id="12" name="Rectangle 11"/>
          <p:cNvSpPr/>
          <p:nvPr userDrawn="1"/>
        </p:nvSpPr>
        <p:spPr>
          <a:xfrm>
            <a:off x="4626010" y="35322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533846"/>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89693"/>
            <a:ext cx="4434840" cy="2743200"/>
          </a:xfrm>
          <a:prstGeom prst="rect">
            <a:avLst/>
          </a:prstGeom>
          <a:solidFill>
            <a:srgbClr val="FFFF00">
              <a:alpha val="25000"/>
            </a:srgbClr>
          </a:solidFill>
          <a:ln w="25400">
            <a:solidFill>
              <a:srgbClr val="FFFF00">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p:nvSpPr>
        <p:spPr>
          <a:xfrm>
            <a:off x="4626010" y="6750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2948" y="649608"/>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4596847" y="649608"/>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9" name="Rectangle 8"/>
          <p:cNvSpPr/>
          <p:nvPr userDrawn="1"/>
        </p:nvSpPr>
        <p:spPr>
          <a:xfrm>
            <a:off x="53790" y="3515277"/>
            <a:ext cx="3484031"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Current Issues / Actions Required</a:t>
            </a:r>
          </a:p>
        </p:txBody>
      </p:sp>
      <p:sp>
        <p:nvSpPr>
          <p:cNvPr id="11" name="Rectangle 10"/>
          <p:cNvSpPr/>
          <p:nvPr userDrawn="1"/>
        </p:nvSpPr>
        <p:spPr>
          <a:xfrm>
            <a:off x="4578998" y="3515277"/>
            <a:ext cx="1352037"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What’s Next</a:t>
            </a:r>
          </a:p>
        </p:txBody>
      </p:sp>
      <p:sp>
        <p:nvSpPr>
          <p:cNvPr id="13" name="TextBox 12"/>
          <p:cNvSpPr txBox="1"/>
          <p:nvPr userDrawn="1"/>
        </p:nvSpPr>
        <p:spPr>
          <a:xfrm>
            <a:off x="3098976" y="6613333"/>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9386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296327"/>
            <a:ext cx="8968882" cy="2905413"/>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78937"/>
            <a:ext cx="8968880" cy="2510601"/>
          </a:xfrm>
          <a:prstGeom prst="rect">
            <a:avLst/>
          </a:prstGeom>
          <a:solidFill>
            <a:srgbClr val="339933">
              <a:alpha val="25000"/>
            </a:srgbClr>
          </a:solidFill>
          <a:ln w="25400">
            <a:solidFill>
              <a:srgbClr val="339933">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p:cNvSpPr/>
          <p:nvPr userDrawn="1"/>
        </p:nvSpPr>
        <p:spPr>
          <a:xfrm>
            <a:off x="52948" y="658077"/>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78301" y="3285687"/>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13" name="TextBox 1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5660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TextBox 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963356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4"/>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9837655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 id="2147483798" r:id="rId36"/>
    <p:sldLayoutId id="2147483799" r:id="rId37"/>
    <p:sldLayoutId id="2147483800" r:id="rId38"/>
    <p:sldLayoutId id="2147483801" r:id="rId39"/>
    <p:sldLayoutId id="2147483802" r:id="rId40"/>
    <p:sldLayoutId id="2147483803" r:id="rId41"/>
    <p:sldLayoutId id="2147483804" r:id="rId42"/>
    <p:sldLayoutId id="2147483805" r:id="rId43"/>
    <p:sldLayoutId id="2147483806" r:id="rId44"/>
    <p:sldLayoutId id="2147483807" r:id="rId45"/>
    <p:sldLayoutId id="2147483808" r:id="rId46"/>
    <p:sldLayoutId id="2147483809" r:id="rId47"/>
    <p:sldLayoutId id="2147483810" r:id="rId48"/>
    <p:sldLayoutId id="2147483811" r:id="rId49"/>
    <p:sldLayoutId id="2147483812" r:id="rId50"/>
    <p:sldLayoutId id="2147483813" r:id="rId51"/>
    <p:sldLayoutId id="2147483815" r:id="rId52"/>
  </p:sldLayoutIdLst>
  <p:hf sldNum="0" hd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iff"/><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tiff"/></Relationships>
</file>

<file path=ppt/slides/_rels/slide1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4.tif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iff"/><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4527" y="-15789"/>
            <a:ext cx="3886406" cy="2319065"/>
          </a:xfrm>
          <a:prstGeom prst="rect">
            <a:avLst/>
          </a:prstGeom>
        </p:spPr>
      </p:pic>
      <p:sp>
        <p:nvSpPr>
          <p:cNvPr id="2" name="TextBox 1">
            <a:extLst>
              <a:ext uri="{FF2B5EF4-FFF2-40B4-BE49-F238E27FC236}">
                <a16:creationId xmlns:a16="http://schemas.microsoft.com/office/drawing/2014/main" id="{BC371123-6146-1D45-999E-AAF0B7DC7AF6}"/>
              </a:ext>
            </a:extLst>
          </p:cNvPr>
          <p:cNvSpPr txBox="1"/>
          <p:nvPr/>
        </p:nvSpPr>
        <p:spPr>
          <a:xfrm>
            <a:off x="981308" y="4787832"/>
            <a:ext cx="5352585" cy="1477328"/>
          </a:xfrm>
          <a:prstGeom prst="rect">
            <a:avLst/>
          </a:prstGeom>
          <a:noFill/>
        </p:spPr>
        <p:txBody>
          <a:bodyPr wrap="square" lIns="0" tIns="0" rIns="0" bIns="0" rtlCol="0">
            <a:spAutoFit/>
          </a:bodyPr>
          <a:lstStyle/>
          <a:p>
            <a:r>
              <a:rPr lang="en-US" sz="2400" b="1" dirty="0">
                <a:solidFill>
                  <a:schemeClr val="bg1"/>
                </a:solidFill>
              </a:rPr>
              <a:t>Action Request (Advice) Registry</a:t>
            </a:r>
          </a:p>
          <a:p>
            <a:r>
              <a:rPr lang="en-US" sz="2400" b="1" dirty="0">
                <a:solidFill>
                  <a:schemeClr val="bg1"/>
                </a:solidFill>
              </a:rPr>
              <a:t>GAC Session #5</a:t>
            </a:r>
          </a:p>
          <a:p>
            <a:endParaRPr lang="en-US" sz="2400" b="1" dirty="0">
              <a:solidFill>
                <a:schemeClr val="bg1"/>
              </a:solidFill>
              <a:cs typeface="Source Sans Pro"/>
            </a:endParaRPr>
          </a:p>
          <a:p>
            <a:r>
              <a:rPr lang="en-US" sz="2400" b="1" dirty="0">
                <a:solidFill>
                  <a:schemeClr val="bg1"/>
                </a:solidFill>
                <a:cs typeface="Source Sans Pro"/>
              </a:rPr>
              <a:t>25 June 2018</a:t>
            </a:r>
            <a:endParaRPr lang="en-US" sz="2400" b="1" dirty="0">
              <a:cs typeface="Source Sans Pro"/>
            </a:endParaRPr>
          </a:p>
        </p:txBody>
      </p:sp>
    </p:spTree>
    <p:extLst>
      <p:ext uri="{BB962C8B-B14F-4D97-AF65-F5344CB8AC3E}">
        <p14:creationId xmlns:p14="http://schemas.microsoft.com/office/powerpoint/2010/main" val="75566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3. Option Consideration</a:t>
            </a:r>
          </a:p>
        </p:txBody>
      </p:sp>
      <p:sp>
        <p:nvSpPr>
          <p:cNvPr id="3" name="TextBox 2"/>
          <p:cNvSpPr txBox="1"/>
          <p:nvPr/>
        </p:nvSpPr>
        <p:spPr>
          <a:xfrm>
            <a:off x="576694" y="1505415"/>
            <a:ext cx="7262613" cy="861774"/>
          </a:xfrm>
          <a:prstGeom prst="rect">
            <a:avLst/>
          </a:prstGeom>
          <a:noFill/>
        </p:spPr>
        <p:txBody>
          <a:bodyPr wrap="square" lIns="0" tIns="0" rIns="0" bIns="0" rtlCol="0">
            <a:spAutoFit/>
          </a:bodyPr>
          <a:lstStyle/>
          <a:p>
            <a:r>
              <a:rPr lang="en-GB" u="sng" dirty="0"/>
              <a:t>Option 4.</a:t>
            </a:r>
          </a:p>
          <a:p>
            <a:endParaRPr lang="en-GB" b="1" u="sng" dirty="0"/>
          </a:p>
          <a:p>
            <a:r>
              <a:rPr lang="en-US" dirty="0">
                <a:solidFill>
                  <a:srgbClr val="7030A0"/>
                </a:solidFill>
              </a:rPr>
              <a:t> </a:t>
            </a:r>
            <a:r>
              <a:rPr lang="en-US" sz="2000" b="1" dirty="0">
                <a:solidFill>
                  <a:srgbClr val="7030A0"/>
                </a:solidFill>
              </a:rPr>
              <a:t>Some other approach</a:t>
            </a:r>
            <a:endParaRPr lang="en-US" sz="2000" b="1" dirty="0">
              <a:cs typeface="Source Sans Pro"/>
            </a:endParaRPr>
          </a:p>
        </p:txBody>
      </p:sp>
      <p:pic>
        <p:nvPicPr>
          <p:cNvPr id="4" name="Picture 3">
            <a:extLst>
              <a:ext uri="{FF2B5EF4-FFF2-40B4-BE49-F238E27FC236}">
                <a16:creationId xmlns:a16="http://schemas.microsoft.com/office/drawing/2014/main" id="{5D7BBEFC-E1C8-7543-B67A-E00D69991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817327"/>
            <a:ext cx="2191422" cy="1307648"/>
          </a:xfrm>
          <a:prstGeom prst="rect">
            <a:avLst/>
          </a:prstGeom>
          <a:solidFill>
            <a:schemeClr val="tx2">
              <a:lumMod val="40000"/>
              <a:lumOff val="60000"/>
            </a:schemeClr>
          </a:solidFill>
        </p:spPr>
      </p:pic>
    </p:spTree>
    <p:extLst>
      <p:ext uri="{BB962C8B-B14F-4D97-AF65-F5344CB8AC3E}">
        <p14:creationId xmlns:p14="http://schemas.microsoft.com/office/powerpoint/2010/main" val="244921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4. Option Implementation</a:t>
            </a:r>
          </a:p>
        </p:txBody>
      </p:sp>
      <p:sp>
        <p:nvSpPr>
          <p:cNvPr id="3" name="TextBox 2"/>
          <p:cNvSpPr txBox="1"/>
          <p:nvPr/>
        </p:nvSpPr>
        <p:spPr>
          <a:xfrm>
            <a:off x="584676" y="1271240"/>
            <a:ext cx="7262613" cy="2462213"/>
          </a:xfrm>
          <a:prstGeom prst="rect">
            <a:avLst/>
          </a:prstGeom>
          <a:noFill/>
        </p:spPr>
        <p:txBody>
          <a:bodyPr wrap="square" lIns="0" tIns="0" rIns="0" bIns="0" rtlCol="0">
            <a:spAutoFit/>
          </a:bodyPr>
          <a:lstStyle/>
          <a:p>
            <a:r>
              <a:rPr lang="en-US" sz="2000" u="sng" dirty="0">
                <a:cs typeface="Source Sans Pro"/>
              </a:rPr>
              <a:t>Mechanism:</a:t>
            </a:r>
          </a:p>
          <a:p>
            <a:endParaRPr lang="en-US" sz="2000" b="1" dirty="0">
              <a:solidFill>
                <a:srgbClr val="7030A0"/>
              </a:solidFill>
              <a:cs typeface="Source Sans Pro"/>
            </a:endParaRPr>
          </a:p>
          <a:p>
            <a:r>
              <a:rPr lang="en-US" sz="2000" b="1" dirty="0">
                <a:solidFill>
                  <a:srgbClr val="7030A0"/>
                </a:solidFill>
                <a:cs typeface="Source Sans Pro"/>
              </a:rPr>
              <a:t>Who will implement the option chosen?</a:t>
            </a:r>
          </a:p>
          <a:p>
            <a:endParaRPr lang="en-US" sz="2000" b="1" dirty="0">
              <a:cs typeface="Source Sans Pro"/>
            </a:endParaRPr>
          </a:p>
          <a:p>
            <a:r>
              <a:rPr lang="en-US" sz="2000" u="sng" dirty="0">
                <a:cs typeface="Source Sans Pro"/>
              </a:rPr>
              <a:t>Timing:</a:t>
            </a:r>
          </a:p>
          <a:p>
            <a:endParaRPr lang="en-US" sz="2000" b="1" dirty="0">
              <a:cs typeface="Source Sans Pro"/>
            </a:endParaRPr>
          </a:p>
          <a:p>
            <a:r>
              <a:rPr lang="en-US" sz="2000" b="1" dirty="0">
                <a:solidFill>
                  <a:srgbClr val="7030A0"/>
                </a:solidFill>
                <a:cs typeface="Source Sans Pro"/>
              </a:rPr>
              <a:t>What is reasonable period of time for consideration of the  option chosen?</a:t>
            </a:r>
          </a:p>
        </p:txBody>
      </p:sp>
      <p:pic>
        <p:nvPicPr>
          <p:cNvPr id="4" name="Picture 3">
            <a:extLst>
              <a:ext uri="{FF2B5EF4-FFF2-40B4-BE49-F238E27FC236}">
                <a16:creationId xmlns:a16="http://schemas.microsoft.com/office/drawing/2014/main" id="{5D7BBEFC-E1C8-7543-B67A-E00D69991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817327"/>
            <a:ext cx="2191422" cy="1307648"/>
          </a:xfrm>
          <a:prstGeom prst="rect">
            <a:avLst/>
          </a:prstGeom>
          <a:solidFill>
            <a:schemeClr val="tx2">
              <a:lumMod val="40000"/>
              <a:lumOff val="60000"/>
            </a:schemeClr>
          </a:solidFill>
        </p:spPr>
      </p:pic>
      <p:pic>
        <p:nvPicPr>
          <p:cNvPr id="6" name="Picture 5">
            <a:extLst>
              <a:ext uri="{FF2B5EF4-FFF2-40B4-BE49-F238E27FC236}">
                <a16:creationId xmlns:a16="http://schemas.microsoft.com/office/drawing/2014/main" id="{56560502-FBBA-FC42-BA1E-956F1B22ACEB}"/>
              </a:ext>
            </a:extLst>
          </p:cNvPr>
          <p:cNvPicPr>
            <a:picLocks noChangeAspect="1"/>
          </p:cNvPicPr>
          <p:nvPr/>
        </p:nvPicPr>
        <p:blipFill>
          <a:blip r:embed="rId4"/>
          <a:stretch>
            <a:fillRect/>
          </a:stretch>
        </p:blipFill>
        <p:spPr>
          <a:xfrm>
            <a:off x="576694" y="4304371"/>
            <a:ext cx="1805926" cy="1795780"/>
          </a:xfrm>
          <a:prstGeom prst="rect">
            <a:avLst/>
          </a:prstGeom>
        </p:spPr>
      </p:pic>
    </p:spTree>
    <p:extLst>
      <p:ext uri="{BB962C8B-B14F-4D97-AF65-F5344CB8AC3E}">
        <p14:creationId xmlns:p14="http://schemas.microsoft.com/office/powerpoint/2010/main" val="367726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5.  Other Internal GAC Questions</a:t>
            </a:r>
          </a:p>
        </p:txBody>
      </p:sp>
      <p:sp>
        <p:nvSpPr>
          <p:cNvPr id="3" name="TextBox 2"/>
          <p:cNvSpPr txBox="1"/>
          <p:nvPr/>
        </p:nvSpPr>
        <p:spPr>
          <a:xfrm>
            <a:off x="522523" y="1115123"/>
            <a:ext cx="8154710" cy="1292662"/>
          </a:xfrm>
          <a:prstGeom prst="rect">
            <a:avLst/>
          </a:prstGeom>
          <a:noFill/>
        </p:spPr>
        <p:txBody>
          <a:bodyPr wrap="square" lIns="0" tIns="0" rIns="0" bIns="0" rtlCol="0">
            <a:spAutoFit/>
          </a:bodyPr>
          <a:lstStyle/>
          <a:p>
            <a:r>
              <a:rPr lang="en-US" sz="2100" dirty="0">
                <a:cs typeface="Source Sans Pro"/>
              </a:rPr>
              <a:t>1.  Should “standing” GAC advice also be considered for the ARR? (i.e., previous principles and guidelines – see, </a:t>
            </a:r>
            <a:r>
              <a:rPr lang="en-US" sz="2100" i="1" dirty="0">
                <a:solidFill>
                  <a:srgbClr val="0070C0"/>
                </a:solidFill>
                <a:cs typeface="Source Sans Pro"/>
              </a:rPr>
              <a:t>https://</a:t>
            </a:r>
            <a:r>
              <a:rPr lang="en-US" sz="2100" i="1" dirty="0" err="1">
                <a:solidFill>
                  <a:srgbClr val="0070C0"/>
                </a:solidFill>
                <a:cs typeface="Source Sans Pro"/>
              </a:rPr>
              <a:t>gac.icann.org</a:t>
            </a:r>
            <a:r>
              <a:rPr lang="en-US" sz="2100" i="1" dirty="0">
                <a:solidFill>
                  <a:srgbClr val="0070C0"/>
                </a:solidFill>
                <a:cs typeface="Source Sans Pro"/>
              </a:rPr>
              <a:t>/</a:t>
            </a:r>
            <a:r>
              <a:rPr lang="en-US" sz="2100" i="1" dirty="0" err="1">
                <a:solidFill>
                  <a:srgbClr val="0070C0"/>
                </a:solidFill>
                <a:cs typeface="Source Sans Pro"/>
              </a:rPr>
              <a:t>contentMigrated</a:t>
            </a:r>
            <a:r>
              <a:rPr lang="en-US" sz="2100" i="1" dirty="0">
                <a:solidFill>
                  <a:srgbClr val="0070C0"/>
                </a:solidFill>
                <a:cs typeface="Source Sans Pro"/>
              </a:rPr>
              <a:t>/guidelines-for-</a:t>
            </a:r>
            <a:r>
              <a:rPr lang="en-US" sz="2100" i="1" dirty="0" err="1">
                <a:solidFill>
                  <a:srgbClr val="0070C0"/>
                </a:solidFill>
                <a:cs typeface="Source Sans Pro"/>
              </a:rPr>
              <a:t>gac</a:t>
            </a:r>
            <a:r>
              <a:rPr lang="en-US" sz="2100" i="1" dirty="0">
                <a:solidFill>
                  <a:srgbClr val="0070C0"/>
                </a:solidFill>
                <a:cs typeface="Source Sans Pro"/>
              </a:rPr>
              <a:t>-participation-in-the-empowered-community</a:t>
            </a:r>
            <a:r>
              <a:rPr lang="en-US" sz="2100" dirty="0">
                <a:cs typeface="Source Sans Pro"/>
              </a:rPr>
              <a:t>) </a:t>
            </a:r>
          </a:p>
        </p:txBody>
      </p:sp>
      <p:pic>
        <p:nvPicPr>
          <p:cNvPr id="6" name="Picture 5">
            <a:extLst>
              <a:ext uri="{FF2B5EF4-FFF2-40B4-BE49-F238E27FC236}">
                <a16:creationId xmlns:a16="http://schemas.microsoft.com/office/drawing/2014/main" id="{7A35D833-A288-5546-B649-5D41AB5F7EEB}"/>
              </a:ext>
            </a:extLst>
          </p:cNvPr>
          <p:cNvPicPr>
            <a:picLocks noChangeAspect="1"/>
          </p:cNvPicPr>
          <p:nvPr/>
        </p:nvPicPr>
        <p:blipFill>
          <a:blip r:embed="rId3"/>
          <a:stretch>
            <a:fillRect/>
          </a:stretch>
        </p:blipFill>
        <p:spPr>
          <a:xfrm>
            <a:off x="2297151" y="2769697"/>
            <a:ext cx="4605454" cy="3260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452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5.  Other Internal GAC Questions</a:t>
            </a:r>
          </a:p>
        </p:txBody>
      </p:sp>
      <p:sp>
        <p:nvSpPr>
          <p:cNvPr id="3" name="TextBox 2"/>
          <p:cNvSpPr txBox="1"/>
          <p:nvPr/>
        </p:nvSpPr>
        <p:spPr>
          <a:xfrm>
            <a:off x="522523" y="1115123"/>
            <a:ext cx="8154710" cy="646331"/>
          </a:xfrm>
          <a:prstGeom prst="rect">
            <a:avLst/>
          </a:prstGeom>
          <a:noFill/>
        </p:spPr>
        <p:txBody>
          <a:bodyPr wrap="square" lIns="0" tIns="0" rIns="0" bIns="0" rtlCol="0">
            <a:spAutoFit/>
          </a:bodyPr>
          <a:lstStyle/>
          <a:p>
            <a:r>
              <a:rPr lang="en-US" sz="2100" dirty="0">
                <a:cs typeface="Source Sans Pro"/>
              </a:rPr>
              <a:t>2.  Is there interest or value in considering adding pre-Beijing advice to the ARR? </a:t>
            </a:r>
          </a:p>
        </p:txBody>
      </p:sp>
      <p:pic>
        <p:nvPicPr>
          <p:cNvPr id="5" name="Picture 4">
            <a:extLst>
              <a:ext uri="{FF2B5EF4-FFF2-40B4-BE49-F238E27FC236}">
                <a16:creationId xmlns:a16="http://schemas.microsoft.com/office/drawing/2014/main" id="{9D96973F-7F24-244C-A6C2-39FD448276F2}"/>
              </a:ext>
            </a:extLst>
          </p:cNvPr>
          <p:cNvPicPr>
            <a:picLocks noChangeAspect="1"/>
          </p:cNvPicPr>
          <p:nvPr/>
        </p:nvPicPr>
        <p:blipFill>
          <a:blip r:embed="rId3"/>
          <a:stretch>
            <a:fillRect/>
          </a:stretch>
        </p:blipFill>
        <p:spPr>
          <a:xfrm>
            <a:off x="4599878" y="1923415"/>
            <a:ext cx="3622042" cy="3791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1A2727D3-A6CE-9E4D-8ADE-457F18CE9566}"/>
              </a:ext>
            </a:extLst>
          </p:cNvPr>
          <p:cNvPicPr>
            <a:picLocks noChangeAspect="1"/>
          </p:cNvPicPr>
          <p:nvPr/>
        </p:nvPicPr>
        <p:blipFill>
          <a:blip r:embed="rId4"/>
          <a:stretch>
            <a:fillRect/>
          </a:stretch>
        </p:blipFill>
        <p:spPr>
          <a:xfrm>
            <a:off x="522523" y="3040073"/>
            <a:ext cx="3225026" cy="1558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11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8727" y="-15788"/>
            <a:ext cx="3932205" cy="2346394"/>
          </a:xfrm>
          <a:prstGeom prst="rect">
            <a:avLst/>
          </a:prstGeom>
        </p:spPr>
      </p:pic>
      <p:sp>
        <p:nvSpPr>
          <p:cNvPr id="2" name="TextBox 1">
            <a:extLst>
              <a:ext uri="{FF2B5EF4-FFF2-40B4-BE49-F238E27FC236}">
                <a16:creationId xmlns:a16="http://schemas.microsoft.com/office/drawing/2014/main" id="{00D462D3-686A-DE4D-A6A4-BFE8FA6BF9B1}"/>
              </a:ext>
            </a:extLst>
          </p:cNvPr>
          <p:cNvSpPr txBox="1"/>
          <p:nvPr/>
        </p:nvSpPr>
        <p:spPr>
          <a:xfrm>
            <a:off x="1260088" y="5283124"/>
            <a:ext cx="3624147" cy="492443"/>
          </a:xfrm>
          <a:prstGeom prst="rect">
            <a:avLst/>
          </a:prstGeom>
          <a:noFill/>
        </p:spPr>
        <p:txBody>
          <a:bodyPr wrap="square" lIns="0" tIns="0" rIns="0" bIns="0" rtlCol="0">
            <a:spAutoFit/>
          </a:bodyPr>
          <a:lstStyle/>
          <a:p>
            <a:r>
              <a:rPr lang="en-US" sz="3200" b="1" dirty="0">
                <a:solidFill>
                  <a:schemeClr val="bg1"/>
                </a:solidFill>
                <a:cs typeface="Source Sans Pro"/>
              </a:rPr>
              <a:t>Thank You</a:t>
            </a:r>
          </a:p>
        </p:txBody>
      </p:sp>
    </p:spTree>
    <p:extLst>
      <p:ext uri="{BB962C8B-B14F-4D97-AF65-F5344CB8AC3E}">
        <p14:creationId xmlns:p14="http://schemas.microsoft.com/office/powerpoint/2010/main" val="75566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7BBEFC-E1C8-7543-B67A-E00D69991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817327"/>
            <a:ext cx="2191422" cy="1307648"/>
          </a:xfrm>
          <a:prstGeom prst="rect">
            <a:avLst/>
          </a:prstGeom>
          <a:solidFill>
            <a:schemeClr val="tx2">
              <a:lumMod val="40000"/>
              <a:lumOff val="60000"/>
            </a:schemeClr>
          </a:solidFill>
        </p:spPr>
      </p:pic>
      <p:sp>
        <p:nvSpPr>
          <p:cNvPr id="5" name="TextBox 4">
            <a:extLst>
              <a:ext uri="{FF2B5EF4-FFF2-40B4-BE49-F238E27FC236}">
                <a16:creationId xmlns:a16="http://schemas.microsoft.com/office/drawing/2014/main" id="{23912590-B92B-8C4F-92A7-91850F700399}"/>
              </a:ext>
            </a:extLst>
          </p:cNvPr>
          <p:cNvSpPr txBox="1"/>
          <p:nvPr/>
        </p:nvSpPr>
        <p:spPr>
          <a:xfrm>
            <a:off x="2531327" y="2297151"/>
            <a:ext cx="4884234" cy="861774"/>
          </a:xfrm>
          <a:prstGeom prst="rect">
            <a:avLst/>
          </a:prstGeom>
          <a:noFill/>
        </p:spPr>
        <p:txBody>
          <a:bodyPr wrap="square" lIns="0" tIns="0" rIns="0" bIns="0" rtlCol="0">
            <a:spAutoFit/>
          </a:bodyPr>
          <a:lstStyle/>
          <a:p>
            <a:r>
              <a:rPr lang="en-US" sz="2800" b="1" dirty="0"/>
              <a:t>Miscellaneous Draft Background Slides</a:t>
            </a:r>
            <a:endParaRPr lang="en-US" sz="2800" b="1" dirty="0">
              <a:cs typeface="Source Sans Pro"/>
            </a:endParaRPr>
          </a:p>
        </p:txBody>
      </p:sp>
    </p:spTree>
    <p:extLst>
      <p:ext uri="{BB962C8B-B14F-4D97-AF65-F5344CB8AC3E}">
        <p14:creationId xmlns:p14="http://schemas.microsoft.com/office/powerpoint/2010/main" val="384895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000" spc="-25" dirty="0"/>
              <a:t>G</a:t>
            </a:r>
            <a:r>
              <a:rPr sz="2000" spc="-15" dirty="0"/>
              <a:t>A</a:t>
            </a:r>
            <a:r>
              <a:rPr sz="2000" spc="165" dirty="0"/>
              <a:t>C</a:t>
            </a:r>
            <a:r>
              <a:rPr sz="2000" spc="-20" dirty="0"/>
              <a:t> </a:t>
            </a:r>
            <a:r>
              <a:rPr sz="2000" spc="-160" dirty="0"/>
              <a:t>A</a:t>
            </a:r>
            <a:r>
              <a:rPr sz="2000" spc="-65" dirty="0"/>
              <a:t>d</a:t>
            </a:r>
            <a:r>
              <a:rPr sz="2000" spc="-215" dirty="0"/>
              <a:t>v</a:t>
            </a:r>
            <a:r>
              <a:rPr sz="2000" spc="-65" dirty="0"/>
              <a:t>i</a:t>
            </a:r>
            <a:r>
              <a:rPr sz="2000" spc="-80" dirty="0"/>
              <a:t>c</a:t>
            </a:r>
            <a:r>
              <a:rPr sz="2000" spc="10" dirty="0"/>
              <a:t>e</a:t>
            </a:r>
            <a:r>
              <a:rPr sz="2000" spc="45" dirty="0"/>
              <a:t> </a:t>
            </a:r>
            <a:r>
              <a:rPr sz="2000" spc="-325" dirty="0"/>
              <a:t>I</a:t>
            </a:r>
            <a:r>
              <a:rPr sz="2000" spc="-295" dirty="0"/>
              <a:t>t</a:t>
            </a:r>
            <a:r>
              <a:rPr sz="2000" spc="5" dirty="0"/>
              <a:t>e</a:t>
            </a:r>
            <a:r>
              <a:rPr sz="2000" spc="-160" dirty="0"/>
              <a:t>m</a:t>
            </a:r>
            <a:r>
              <a:rPr sz="2000" spc="90" dirty="0"/>
              <a:t>s</a:t>
            </a:r>
            <a:r>
              <a:rPr sz="2000" spc="45" dirty="0"/>
              <a:t> </a:t>
            </a:r>
            <a:r>
              <a:rPr sz="2000" spc="10" dirty="0"/>
              <a:t>b</a:t>
            </a:r>
            <a:r>
              <a:rPr sz="2000" spc="-140" dirty="0"/>
              <a:t>y</a:t>
            </a:r>
            <a:r>
              <a:rPr sz="2000" spc="-25" dirty="0"/>
              <a:t> </a:t>
            </a:r>
            <a:r>
              <a:rPr sz="2000" spc="-160" dirty="0"/>
              <a:t>A</a:t>
            </a:r>
            <a:r>
              <a:rPr sz="2000" spc="-90" dirty="0"/>
              <a:t>R</a:t>
            </a:r>
            <a:r>
              <a:rPr sz="2000" spc="-95" dirty="0"/>
              <a:t>R</a:t>
            </a:r>
            <a:r>
              <a:rPr sz="2000" spc="55" dirty="0"/>
              <a:t> </a:t>
            </a:r>
            <a:r>
              <a:rPr sz="2000" spc="-60" dirty="0"/>
              <a:t>P</a:t>
            </a:r>
            <a:r>
              <a:rPr sz="2000" spc="-95" dirty="0"/>
              <a:t>h</a:t>
            </a:r>
            <a:r>
              <a:rPr sz="2000" spc="-65" dirty="0"/>
              <a:t>a</a:t>
            </a:r>
            <a:r>
              <a:rPr sz="2000" spc="85" dirty="0"/>
              <a:t>s</a:t>
            </a:r>
            <a:r>
              <a:rPr sz="2000" spc="10" dirty="0"/>
              <a:t>e</a:t>
            </a:r>
            <a:endParaRPr sz="2000" dirty="0"/>
          </a:p>
        </p:txBody>
      </p:sp>
      <p:sp>
        <p:nvSpPr>
          <p:cNvPr id="3" name="object 3"/>
          <p:cNvSpPr/>
          <p:nvPr/>
        </p:nvSpPr>
        <p:spPr>
          <a:xfrm>
            <a:off x="2506047" y="2260422"/>
            <a:ext cx="520547" cy="888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06047" y="2552499"/>
            <a:ext cx="444352" cy="8889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506047" y="2844576"/>
            <a:ext cx="5054089" cy="8889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501900" y="2256366"/>
            <a:ext cx="5063067" cy="68156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506049" y="1571829"/>
            <a:ext cx="0" cy="1463675"/>
          </a:xfrm>
          <a:custGeom>
            <a:avLst/>
            <a:gdLst/>
            <a:ahLst/>
            <a:cxnLst/>
            <a:rect l="l" t="t" r="r" b="b"/>
            <a:pathLst>
              <a:path h="1463675">
                <a:moveTo>
                  <a:pt x="0" y="0"/>
                </a:moveTo>
                <a:lnTo>
                  <a:pt x="1" y="1463471"/>
                </a:lnTo>
              </a:path>
            </a:pathLst>
          </a:custGeom>
          <a:ln w="19050">
            <a:solidFill>
              <a:srgbClr val="0A1F24"/>
            </a:solidFill>
          </a:ln>
        </p:spPr>
        <p:txBody>
          <a:bodyPr wrap="square" lIns="0" tIns="0" rIns="0" bIns="0" rtlCol="0"/>
          <a:lstStyle/>
          <a:p>
            <a:endParaRPr/>
          </a:p>
        </p:txBody>
      </p:sp>
      <p:sp>
        <p:nvSpPr>
          <p:cNvPr id="8" name="object 8"/>
          <p:cNvSpPr txBox="1"/>
          <p:nvPr/>
        </p:nvSpPr>
        <p:spPr>
          <a:xfrm>
            <a:off x="307975" y="1325804"/>
            <a:ext cx="3769360" cy="1649095"/>
          </a:xfrm>
          <a:prstGeom prst="rect">
            <a:avLst/>
          </a:prstGeom>
        </p:spPr>
        <p:txBody>
          <a:bodyPr vert="horz" wrap="square" lIns="0" tIns="0" rIns="0" bIns="0" rtlCol="0">
            <a:spAutoFit/>
          </a:bodyPr>
          <a:lstStyle/>
          <a:p>
            <a:pPr marL="2155190">
              <a:lnSpc>
                <a:spcPct val="100000"/>
              </a:lnSpc>
              <a:tabLst>
                <a:tab pos="2856230" algn="l"/>
                <a:tab pos="3599815" algn="l"/>
              </a:tabLst>
            </a:pPr>
            <a:r>
              <a:rPr sz="1200" spc="-100" dirty="0">
                <a:solidFill>
                  <a:srgbClr val="0A1F24"/>
                </a:solidFill>
                <a:latin typeface="American Typewriter"/>
                <a:cs typeface="American Typewriter"/>
              </a:rPr>
              <a:t>0	</a:t>
            </a:r>
            <a:r>
              <a:rPr sz="1200" spc="-105" dirty="0">
                <a:solidFill>
                  <a:srgbClr val="0A1F24"/>
                </a:solidFill>
                <a:latin typeface="American Typewriter"/>
                <a:cs typeface="American Typewriter"/>
              </a:rPr>
              <a:t>2</a:t>
            </a:r>
            <a:r>
              <a:rPr sz="1200" spc="-100" dirty="0">
                <a:solidFill>
                  <a:srgbClr val="0A1F24"/>
                </a:solidFill>
                <a:latin typeface="American Typewriter"/>
                <a:cs typeface="American Typewriter"/>
              </a:rPr>
              <a:t>0</a:t>
            </a:r>
            <a:r>
              <a:rPr sz="1200" dirty="0">
                <a:solidFill>
                  <a:srgbClr val="0A1F24"/>
                </a:solidFill>
                <a:latin typeface="American Typewriter"/>
                <a:cs typeface="American Typewriter"/>
              </a:rPr>
              <a:t>	</a:t>
            </a:r>
            <a:r>
              <a:rPr sz="1200" spc="-105" dirty="0">
                <a:solidFill>
                  <a:srgbClr val="0A1F24"/>
                </a:solidFill>
                <a:latin typeface="American Typewriter"/>
                <a:cs typeface="American Typewriter"/>
              </a:rPr>
              <a:t>40</a:t>
            </a:r>
            <a:endParaRPr sz="1200">
              <a:latin typeface="American Typewriter"/>
              <a:cs typeface="American Typewriter"/>
            </a:endParaRPr>
          </a:p>
          <a:p>
            <a:pPr marL="599440" marR="1389380" indent="-448309">
              <a:lnSpc>
                <a:spcPct val="160000"/>
              </a:lnSpc>
              <a:spcBef>
                <a:spcPts val="254"/>
              </a:spcBef>
              <a:tabLst>
                <a:tab pos="2286635" algn="l"/>
              </a:tabLst>
            </a:pPr>
            <a:r>
              <a:rPr sz="1200" spc="-15" dirty="0">
                <a:solidFill>
                  <a:srgbClr val="0A1F24"/>
                </a:solidFill>
                <a:latin typeface="American Typewriter"/>
                <a:cs typeface="American Typewriter"/>
              </a:rPr>
              <a:t>Phas</a:t>
            </a:r>
            <a:r>
              <a:rPr sz="1200" spc="-10" dirty="0">
                <a:solidFill>
                  <a:srgbClr val="0A1F24"/>
                </a:solidFill>
                <a:latin typeface="American Typewriter"/>
                <a:cs typeface="American Typewriter"/>
              </a:rPr>
              <a:t>e</a:t>
            </a:r>
            <a:r>
              <a:rPr sz="1200" spc="30" dirty="0">
                <a:solidFill>
                  <a:srgbClr val="0A1F24"/>
                </a:solidFill>
                <a:latin typeface="American Typewriter"/>
                <a:cs typeface="American Typewriter"/>
              </a:rPr>
              <a:t> </a:t>
            </a:r>
            <a:r>
              <a:rPr sz="1200" spc="-100" dirty="0">
                <a:solidFill>
                  <a:srgbClr val="0A1F24"/>
                </a:solidFill>
                <a:latin typeface="American Typewriter"/>
                <a:cs typeface="American Typewriter"/>
              </a:rPr>
              <a:t>1</a:t>
            </a:r>
            <a:r>
              <a:rPr sz="1200" spc="30" dirty="0">
                <a:solidFill>
                  <a:srgbClr val="0A1F24"/>
                </a:solidFill>
                <a:latin typeface="American Typewriter"/>
                <a:cs typeface="American Typewriter"/>
              </a:rPr>
              <a:t> </a:t>
            </a:r>
            <a:r>
              <a:rPr sz="1200" spc="-295" dirty="0">
                <a:solidFill>
                  <a:srgbClr val="0A1F24"/>
                </a:solidFill>
                <a:latin typeface="American Typewriter"/>
                <a:cs typeface="American Typewriter"/>
              </a:rPr>
              <a:t>|</a:t>
            </a:r>
            <a:r>
              <a:rPr sz="1200" spc="30" dirty="0">
                <a:solidFill>
                  <a:srgbClr val="0A1F24"/>
                </a:solidFill>
                <a:latin typeface="American Typewriter"/>
                <a:cs typeface="American Typewriter"/>
              </a:rPr>
              <a:t> </a:t>
            </a:r>
            <a:r>
              <a:rPr sz="1200" spc="-20" dirty="0">
                <a:solidFill>
                  <a:srgbClr val="0A1F24"/>
                </a:solidFill>
                <a:latin typeface="American Typewriter"/>
                <a:cs typeface="American Typewriter"/>
              </a:rPr>
              <a:t>Recei</a:t>
            </a:r>
            <a:r>
              <a:rPr sz="1200" spc="-60" dirty="0">
                <a:solidFill>
                  <a:srgbClr val="0A1F24"/>
                </a:solidFill>
                <a:latin typeface="American Typewriter"/>
                <a:cs typeface="American Typewriter"/>
              </a:rPr>
              <a:t>v</a:t>
            </a:r>
            <a:r>
              <a:rPr sz="1200" spc="-45" dirty="0">
                <a:solidFill>
                  <a:srgbClr val="0A1F24"/>
                </a:solidFill>
                <a:latin typeface="American Typewriter"/>
                <a:cs typeface="American Typewriter"/>
              </a:rPr>
              <a:t>e</a:t>
            </a:r>
            <a:r>
              <a:rPr sz="1200" spc="30" dirty="0">
                <a:solidFill>
                  <a:srgbClr val="0A1F24"/>
                </a:solidFill>
                <a:latin typeface="American Typewriter"/>
                <a:cs typeface="American Typewriter"/>
              </a:rPr>
              <a:t> </a:t>
            </a:r>
            <a:r>
              <a:rPr sz="1200" spc="-190" dirty="0">
                <a:solidFill>
                  <a:srgbClr val="0A1F24"/>
                </a:solidFill>
                <a:latin typeface="American Typewriter"/>
                <a:cs typeface="American Typewriter"/>
              </a:rPr>
              <a:t>&amp;</a:t>
            </a:r>
            <a:r>
              <a:rPr sz="1200" spc="30" dirty="0">
                <a:solidFill>
                  <a:srgbClr val="0A1F24"/>
                </a:solidFill>
                <a:latin typeface="American Typewriter"/>
                <a:cs typeface="American Typewriter"/>
              </a:rPr>
              <a:t> </a:t>
            </a:r>
            <a:r>
              <a:rPr sz="1200" spc="-45" dirty="0">
                <a:solidFill>
                  <a:srgbClr val="0A1F24"/>
                </a:solidFill>
                <a:latin typeface="American Typewriter"/>
                <a:cs typeface="American Typewriter"/>
              </a:rPr>
              <a:t>Publ</a:t>
            </a:r>
            <a:r>
              <a:rPr sz="1200" spc="-114" dirty="0">
                <a:solidFill>
                  <a:srgbClr val="0A1F24"/>
                </a:solidFill>
                <a:latin typeface="American Typewriter"/>
                <a:cs typeface="American Typewriter"/>
              </a:rPr>
              <a:t>i</a:t>
            </a:r>
            <a:r>
              <a:rPr sz="1200" spc="-50" dirty="0">
                <a:solidFill>
                  <a:srgbClr val="0A1F24"/>
                </a:solidFill>
                <a:latin typeface="American Typewriter"/>
                <a:cs typeface="American Typewriter"/>
              </a:rPr>
              <a:t>s</a:t>
            </a:r>
            <a:r>
              <a:rPr sz="1200" spc="-55" dirty="0">
                <a:solidFill>
                  <a:srgbClr val="0A1F24"/>
                </a:solidFill>
                <a:latin typeface="American Typewriter"/>
                <a:cs typeface="American Typewriter"/>
              </a:rPr>
              <a:t>h</a:t>
            </a:r>
            <a:r>
              <a:rPr sz="1200" dirty="0">
                <a:solidFill>
                  <a:srgbClr val="0A1F24"/>
                </a:solidFill>
                <a:latin typeface="American Typewriter"/>
                <a:cs typeface="American Typewriter"/>
              </a:rPr>
              <a:t>	</a:t>
            </a:r>
            <a:r>
              <a:rPr sz="1200" spc="-100" dirty="0">
                <a:solidFill>
                  <a:srgbClr val="0A1F24"/>
                </a:solidFill>
                <a:latin typeface="American Typewriter"/>
                <a:cs typeface="American Typewriter"/>
              </a:rPr>
              <a:t>0</a:t>
            </a:r>
            <a:r>
              <a:rPr sz="1200" spc="-40" dirty="0">
                <a:solidFill>
                  <a:srgbClr val="0A1F24"/>
                </a:solidFill>
                <a:latin typeface="American Typewriter"/>
                <a:cs typeface="American Typewriter"/>
              </a:rPr>
              <a:t> </a:t>
            </a:r>
            <a:r>
              <a:rPr sz="1200" spc="-15" dirty="0">
                <a:solidFill>
                  <a:srgbClr val="0A1F24"/>
                </a:solidFill>
                <a:latin typeface="American Typewriter"/>
                <a:cs typeface="American Typewriter"/>
              </a:rPr>
              <a:t>Phas</a:t>
            </a:r>
            <a:r>
              <a:rPr sz="1200" spc="-10" dirty="0">
                <a:solidFill>
                  <a:srgbClr val="0A1F24"/>
                </a:solidFill>
                <a:latin typeface="American Typewriter"/>
                <a:cs typeface="American Typewriter"/>
              </a:rPr>
              <a:t>e</a:t>
            </a:r>
            <a:r>
              <a:rPr sz="1200" spc="30" dirty="0">
                <a:solidFill>
                  <a:srgbClr val="0A1F24"/>
                </a:solidFill>
                <a:latin typeface="American Typewriter"/>
                <a:cs typeface="American Typewriter"/>
              </a:rPr>
              <a:t> </a:t>
            </a:r>
            <a:r>
              <a:rPr sz="1200" spc="-100" dirty="0">
                <a:solidFill>
                  <a:srgbClr val="0A1F24"/>
                </a:solidFill>
                <a:latin typeface="American Typewriter"/>
                <a:cs typeface="American Typewriter"/>
              </a:rPr>
              <a:t>2</a:t>
            </a:r>
            <a:r>
              <a:rPr sz="1200" spc="30" dirty="0">
                <a:solidFill>
                  <a:srgbClr val="0A1F24"/>
                </a:solidFill>
                <a:latin typeface="American Typewriter"/>
                <a:cs typeface="American Typewriter"/>
              </a:rPr>
              <a:t> </a:t>
            </a:r>
            <a:r>
              <a:rPr sz="1200" spc="-295" dirty="0">
                <a:solidFill>
                  <a:srgbClr val="0A1F24"/>
                </a:solidFill>
                <a:latin typeface="American Typewriter"/>
                <a:cs typeface="American Typewriter"/>
              </a:rPr>
              <a:t>|</a:t>
            </a:r>
            <a:r>
              <a:rPr sz="1200" spc="30" dirty="0">
                <a:solidFill>
                  <a:srgbClr val="0A1F24"/>
                </a:solidFill>
                <a:latin typeface="American Typewriter"/>
                <a:cs typeface="American Typewriter"/>
              </a:rPr>
              <a:t> </a:t>
            </a:r>
            <a:r>
              <a:rPr sz="1200" spc="-70" dirty="0">
                <a:solidFill>
                  <a:srgbClr val="0A1F24"/>
                </a:solidFill>
                <a:latin typeface="American Typewriter"/>
                <a:cs typeface="American Typewriter"/>
              </a:rPr>
              <a:t>Under</a:t>
            </a:r>
            <a:r>
              <a:rPr sz="1200" spc="-75" dirty="0">
                <a:solidFill>
                  <a:srgbClr val="0A1F24"/>
                </a:solidFill>
                <a:latin typeface="American Typewriter"/>
                <a:cs typeface="American Typewriter"/>
              </a:rPr>
              <a:t>st</a:t>
            </a:r>
            <a:r>
              <a:rPr sz="1200" spc="-65" dirty="0">
                <a:solidFill>
                  <a:srgbClr val="0A1F24"/>
                </a:solidFill>
                <a:latin typeface="American Typewriter"/>
                <a:cs typeface="American Typewriter"/>
              </a:rPr>
              <a:t>an</a:t>
            </a:r>
            <a:r>
              <a:rPr sz="1200" spc="-60" dirty="0">
                <a:solidFill>
                  <a:srgbClr val="0A1F24"/>
                </a:solidFill>
                <a:latin typeface="American Typewriter"/>
                <a:cs typeface="American Typewriter"/>
              </a:rPr>
              <a:t>d</a:t>
            </a:r>
            <a:r>
              <a:rPr sz="1200" dirty="0">
                <a:solidFill>
                  <a:srgbClr val="0A1F24"/>
                </a:solidFill>
                <a:latin typeface="American Typewriter"/>
                <a:cs typeface="American Typewriter"/>
              </a:rPr>
              <a:t>	</a:t>
            </a:r>
            <a:r>
              <a:rPr sz="1200" spc="-100" dirty="0">
                <a:solidFill>
                  <a:srgbClr val="0A1F24"/>
                </a:solidFill>
                <a:latin typeface="American Typewriter"/>
                <a:cs typeface="American Typewriter"/>
              </a:rPr>
              <a:t>0</a:t>
            </a:r>
            <a:endParaRPr sz="1200">
              <a:latin typeface="American Typewriter"/>
              <a:cs typeface="American Typewriter"/>
            </a:endParaRPr>
          </a:p>
          <a:p>
            <a:pPr>
              <a:lnSpc>
                <a:spcPct val="100000"/>
              </a:lnSpc>
              <a:spcBef>
                <a:spcPts val="865"/>
              </a:spcBef>
            </a:pPr>
            <a:r>
              <a:rPr sz="1200" spc="-15" dirty="0">
                <a:solidFill>
                  <a:srgbClr val="0A1F24"/>
                </a:solidFill>
                <a:latin typeface="American Typewriter"/>
                <a:cs typeface="American Typewriter"/>
              </a:rPr>
              <a:t>Phas</a:t>
            </a:r>
            <a:r>
              <a:rPr sz="1200" spc="-10" dirty="0">
                <a:solidFill>
                  <a:srgbClr val="0A1F24"/>
                </a:solidFill>
                <a:latin typeface="American Typewriter"/>
                <a:cs typeface="American Typewriter"/>
              </a:rPr>
              <a:t>e</a:t>
            </a:r>
            <a:r>
              <a:rPr sz="1200" spc="30" dirty="0">
                <a:solidFill>
                  <a:srgbClr val="0A1F24"/>
                </a:solidFill>
                <a:latin typeface="American Typewriter"/>
                <a:cs typeface="American Typewriter"/>
              </a:rPr>
              <a:t> </a:t>
            </a:r>
            <a:r>
              <a:rPr sz="1200" spc="-100" dirty="0">
                <a:solidFill>
                  <a:srgbClr val="0A1F24"/>
                </a:solidFill>
                <a:latin typeface="American Typewriter"/>
                <a:cs typeface="American Typewriter"/>
              </a:rPr>
              <a:t>3</a:t>
            </a:r>
            <a:r>
              <a:rPr sz="1200" spc="30" dirty="0">
                <a:solidFill>
                  <a:srgbClr val="0A1F24"/>
                </a:solidFill>
                <a:latin typeface="American Typewriter"/>
                <a:cs typeface="American Typewriter"/>
              </a:rPr>
              <a:t> </a:t>
            </a:r>
            <a:r>
              <a:rPr sz="1200" spc="-295" dirty="0">
                <a:solidFill>
                  <a:srgbClr val="0A1F24"/>
                </a:solidFill>
                <a:latin typeface="American Typewriter"/>
                <a:cs typeface="American Typewriter"/>
              </a:rPr>
              <a:t>|</a:t>
            </a:r>
            <a:r>
              <a:rPr sz="1200" spc="30" dirty="0">
                <a:solidFill>
                  <a:srgbClr val="0A1F24"/>
                </a:solidFill>
                <a:latin typeface="American Typewriter"/>
                <a:cs typeface="American Typewriter"/>
              </a:rPr>
              <a:t> </a:t>
            </a:r>
            <a:r>
              <a:rPr sz="1200" spc="-70" dirty="0">
                <a:solidFill>
                  <a:srgbClr val="0A1F24"/>
                </a:solidFill>
                <a:latin typeface="American Typewriter"/>
                <a:cs typeface="American Typewriter"/>
              </a:rPr>
              <a:t>Eval</a:t>
            </a:r>
            <a:r>
              <a:rPr sz="1200" spc="-90" dirty="0">
                <a:solidFill>
                  <a:srgbClr val="0A1F24"/>
                </a:solidFill>
                <a:latin typeface="American Typewriter"/>
                <a:cs typeface="American Typewriter"/>
              </a:rPr>
              <a:t>uat</a:t>
            </a:r>
            <a:r>
              <a:rPr sz="1200" spc="30" dirty="0">
                <a:solidFill>
                  <a:srgbClr val="0A1F24"/>
                </a:solidFill>
                <a:latin typeface="American Typewriter"/>
                <a:cs typeface="American Typewriter"/>
              </a:rPr>
              <a:t>e </a:t>
            </a:r>
            <a:r>
              <a:rPr sz="1200" spc="-190" dirty="0">
                <a:solidFill>
                  <a:srgbClr val="0A1F24"/>
                </a:solidFill>
                <a:latin typeface="American Typewriter"/>
                <a:cs typeface="American Typewriter"/>
              </a:rPr>
              <a:t>&amp;</a:t>
            </a:r>
            <a:r>
              <a:rPr sz="1200" spc="30" dirty="0">
                <a:solidFill>
                  <a:srgbClr val="0A1F24"/>
                </a:solidFill>
                <a:latin typeface="American Typewriter"/>
                <a:cs typeface="American Typewriter"/>
              </a:rPr>
              <a:t> </a:t>
            </a:r>
            <a:r>
              <a:rPr sz="1200" spc="-25" dirty="0">
                <a:solidFill>
                  <a:srgbClr val="0A1F24"/>
                </a:solidFill>
                <a:latin typeface="American Typewriter"/>
                <a:cs typeface="American Typewriter"/>
              </a:rPr>
              <a:t>Consi</a:t>
            </a:r>
            <a:r>
              <a:rPr sz="1200" spc="-80" dirty="0">
                <a:solidFill>
                  <a:srgbClr val="0A1F24"/>
                </a:solidFill>
                <a:latin typeface="American Typewriter"/>
                <a:cs typeface="American Typewriter"/>
              </a:rPr>
              <a:t>der</a:t>
            </a:r>
            <a:endParaRPr sz="1200">
              <a:latin typeface="American Typewriter"/>
              <a:cs typeface="American Typewriter"/>
            </a:endParaRPr>
          </a:p>
          <a:p>
            <a:pPr marL="388620" marR="1694180" indent="287020">
              <a:lnSpc>
                <a:spcPct val="160000"/>
              </a:lnSpc>
            </a:pPr>
            <a:r>
              <a:rPr sz="1200" spc="-15" dirty="0">
                <a:solidFill>
                  <a:srgbClr val="0A1F24"/>
                </a:solidFill>
                <a:latin typeface="American Typewriter"/>
                <a:cs typeface="American Typewriter"/>
              </a:rPr>
              <a:t>Phas</a:t>
            </a:r>
            <a:r>
              <a:rPr sz="1200" spc="-10" dirty="0">
                <a:solidFill>
                  <a:srgbClr val="0A1F24"/>
                </a:solidFill>
                <a:latin typeface="American Typewriter"/>
                <a:cs typeface="American Typewriter"/>
              </a:rPr>
              <a:t>e</a:t>
            </a:r>
            <a:r>
              <a:rPr sz="1200" spc="30" dirty="0">
                <a:solidFill>
                  <a:srgbClr val="0A1F24"/>
                </a:solidFill>
                <a:latin typeface="American Typewriter"/>
                <a:cs typeface="American Typewriter"/>
              </a:rPr>
              <a:t> </a:t>
            </a:r>
            <a:r>
              <a:rPr sz="1200" spc="-100" dirty="0">
                <a:solidFill>
                  <a:srgbClr val="0A1F24"/>
                </a:solidFill>
                <a:latin typeface="American Typewriter"/>
                <a:cs typeface="American Typewriter"/>
              </a:rPr>
              <a:t>4</a:t>
            </a:r>
            <a:r>
              <a:rPr sz="1200" spc="30" dirty="0">
                <a:solidFill>
                  <a:srgbClr val="0A1F24"/>
                </a:solidFill>
                <a:latin typeface="American Typewriter"/>
                <a:cs typeface="American Typewriter"/>
              </a:rPr>
              <a:t> </a:t>
            </a:r>
            <a:r>
              <a:rPr sz="1200" spc="-295" dirty="0">
                <a:solidFill>
                  <a:srgbClr val="0A1F24"/>
                </a:solidFill>
                <a:latin typeface="American Typewriter"/>
                <a:cs typeface="American Typewriter"/>
              </a:rPr>
              <a:t>|</a:t>
            </a:r>
            <a:r>
              <a:rPr sz="1200" spc="30" dirty="0">
                <a:solidFill>
                  <a:srgbClr val="0A1F24"/>
                </a:solidFill>
                <a:latin typeface="American Typewriter"/>
                <a:cs typeface="American Typewriter"/>
              </a:rPr>
              <a:t> </a:t>
            </a:r>
            <a:r>
              <a:rPr sz="1200" spc="-135" dirty="0">
                <a:solidFill>
                  <a:srgbClr val="0A1F24"/>
                </a:solidFill>
                <a:latin typeface="American Typewriter"/>
                <a:cs typeface="American Typewriter"/>
              </a:rPr>
              <a:t>I</a:t>
            </a:r>
            <a:r>
              <a:rPr sz="1200" spc="-130" dirty="0">
                <a:solidFill>
                  <a:srgbClr val="0A1F24"/>
                </a:solidFill>
                <a:latin typeface="American Typewriter"/>
                <a:cs typeface="American Typewriter"/>
              </a:rPr>
              <a:t>m</a:t>
            </a:r>
            <a:r>
              <a:rPr sz="1200" spc="-90" dirty="0">
                <a:solidFill>
                  <a:srgbClr val="0A1F24"/>
                </a:solidFill>
                <a:latin typeface="American Typewriter"/>
                <a:cs typeface="American Typewriter"/>
              </a:rPr>
              <a:t>pl</a:t>
            </a:r>
            <a:r>
              <a:rPr sz="1200" spc="-50" dirty="0">
                <a:solidFill>
                  <a:srgbClr val="0A1F24"/>
                </a:solidFill>
                <a:latin typeface="American Typewriter"/>
                <a:cs typeface="American Typewriter"/>
              </a:rPr>
              <a:t>em</a:t>
            </a:r>
            <a:r>
              <a:rPr sz="1200" spc="-85" dirty="0">
                <a:solidFill>
                  <a:srgbClr val="0A1F24"/>
                </a:solidFill>
                <a:latin typeface="American Typewriter"/>
                <a:cs typeface="American Typewriter"/>
              </a:rPr>
              <a:t>ent</a:t>
            </a:r>
            <a:r>
              <a:rPr sz="1200" spc="-45" dirty="0">
                <a:solidFill>
                  <a:srgbClr val="0A1F24"/>
                </a:solidFill>
                <a:latin typeface="American Typewriter"/>
                <a:cs typeface="American Typewriter"/>
              </a:rPr>
              <a:t> </a:t>
            </a:r>
            <a:r>
              <a:rPr sz="1200" spc="-15" dirty="0">
                <a:solidFill>
                  <a:srgbClr val="0A1F24"/>
                </a:solidFill>
                <a:latin typeface="American Typewriter"/>
                <a:cs typeface="American Typewriter"/>
              </a:rPr>
              <a:t>Phas</a:t>
            </a:r>
            <a:r>
              <a:rPr sz="1200" spc="-10" dirty="0">
                <a:solidFill>
                  <a:srgbClr val="0A1F24"/>
                </a:solidFill>
                <a:latin typeface="American Typewriter"/>
                <a:cs typeface="American Typewriter"/>
              </a:rPr>
              <a:t>e</a:t>
            </a:r>
            <a:r>
              <a:rPr sz="1200" spc="30" dirty="0">
                <a:solidFill>
                  <a:srgbClr val="0A1F24"/>
                </a:solidFill>
                <a:latin typeface="American Typewriter"/>
                <a:cs typeface="American Typewriter"/>
              </a:rPr>
              <a:t> </a:t>
            </a:r>
            <a:r>
              <a:rPr sz="1200" spc="-100" dirty="0">
                <a:solidFill>
                  <a:srgbClr val="0A1F24"/>
                </a:solidFill>
                <a:latin typeface="American Typewriter"/>
                <a:cs typeface="American Typewriter"/>
              </a:rPr>
              <a:t>5</a:t>
            </a:r>
            <a:r>
              <a:rPr sz="1200" spc="30" dirty="0">
                <a:solidFill>
                  <a:srgbClr val="0A1F24"/>
                </a:solidFill>
                <a:latin typeface="American Typewriter"/>
                <a:cs typeface="American Typewriter"/>
              </a:rPr>
              <a:t> </a:t>
            </a:r>
            <a:r>
              <a:rPr sz="1200" spc="-295" dirty="0">
                <a:solidFill>
                  <a:srgbClr val="0A1F24"/>
                </a:solidFill>
                <a:latin typeface="American Typewriter"/>
                <a:cs typeface="American Typewriter"/>
              </a:rPr>
              <a:t>|</a:t>
            </a:r>
            <a:r>
              <a:rPr sz="1200" spc="30" dirty="0">
                <a:solidFill>
                  <a:srgbClr val="0A1F24"/>
                </a:solidFill>
                <a:latin typeface="American Typewriter"/>
                <a:cs typeface="American Typewriter"/>
              </a:rPr>
              <a:t> </a:t>
            </a:r>
            <a:r>
              <a:rPr sz="1200" spc="-15" dirty="0">
                <a:solidFill>
                  <a:srgbClr val="0A1F24"/>
                </a:solidFill>
                <a:latin typeface="American Typewriter"/>
                <a:cs typeface="American Typewriter"/>
              </a:rPr>
              <a:t>Cl</a:t>
            </a:r>
            <a:r>
              <a:rPr sz="1200" spc="5" dirty="0">
                <a:solidFill>
                  <a:srgbClr val="0A1F24"/>
                </a:solidFill>
                <a:latin typeface="American Typewriter"/>
                <a:cs typeface="American Typewriter"/>
              </a:rPr>
              <a:t>os</a:t>
            </a:r>
            <a:r>
              <a:rPr sz="1200" spc="10" dirty="0">
                <a:solidFill>
                  <a:srgbClr val="0A1F24"/>
                </a:solidFill>
                <a:latin typeface="American Typewriter"/>
                <a:cs typeface="American Typewriter"/>
              </a:rPr>
              <a:t>e</a:t>
            </a:r>
            <a:r>
              <a:rPr sz="1200" spc="30" dirty="0">
                <a:solidFill>
                  <a:srgbClr val="0A1F24"/>
                </a:solidFill>
                <a:latin typeface="American Typewriter"/>
                <a:cs typeface="American Typewriter"/>
              </a:rPr>
              <a:t> </a:t>
            </a:r>
            <a:r>
              <a:rPr sz="1200" spc="-35" dirty="0">
                <a:solidFill>
                  <a:srgbClr val="0A1F24"/>
                </a:solidFill>
                <a:latin typeface="American Typewriter"/>
                <a:cs typeface="American Typewriter"/>
              </a:rPr>
              <a:t>Request</a:t>
            </a:r>
            <a:endParaRPr sz="1200">
              <a:latin typeface="American Typewriter"/>
              <a:cs typeface="American Typewriter"/>
            </a:endParaRPr>
          </a:p>
        </p:txBody>
      </p:sp>
      <p:sp>
        <p:nvSpPr>
          <p:cNvPr id="9" name="object 9"/>
          <p:cNvSpPr txBox="1"/>
          <p:nvPr/>
        </p:nvSpPr>
        <p:spPr>
          <a:xfrm>
            <a:off x="3040900" y="2236650"/>
            <a:ext cx="243840" cy="445134"/>
          </a:xfrm>
          <a:prstGeom prst="rect">
            <a:avLst/>
          </a:prstGeom>
        </p:spPr>
        <p:txBody>
          <a:bodyPr vert="horz" wrap="square" lIns="0" tIns="0" rIns="0" bIns="0" rtlCol="0">
            <a:spAutoFit/>
          </a:bodyPr>
          <a:lstStyle/>
          <a:p>
            <a:pPr marL="74295">
              <a:lnSpc>
                <a:spcPct val="100000"/>
              </a:lnSpc>
            </a:pPr>
            <a:r>
              <a:rPr sz="1200" spc="-105" dirty="0">
                <a:solidFill>
                  <a:srgbClr val="0A1F24"/>
                </a:solidFill>
                <a:latin typeface="American Typewriter"/>
                <a:cs typeface="American Typewriter"/>
              </a:rPr>
              <a:t>14</a:t>
            </a:r>
            <a:endParaRPr sz="1200">
              <a:latin typeface="American Typewriter"/>
              <a:cs typeface="American Typewriter"/>
            </a:endParaRPr>
          </a:p>
          <a:p>
            <a:pPr>
              <a:lnSpc>
                <a:spcPts val="1430"/>
              </a:lnSpc>
              <a:spcBef>
                <a:spcPts val="865"/>
              </a:spcBef>
            </a:pPr>
            <a:r>
              <a:rPr sz="1200" spc="-105" dirty="0">
                <a:solidFill>
                  <a:srgbClr val="0A1F24"/>
                </a:solidFill>
                <a:latin typeface="American Typewriter"/>
                <a:cs typeface="American Typewriter"/>
              </a:rPr>
              <a:t>12</a:t>
            </a:r>
            <a:endParaRPr sz="1200">
              <a:latin typeface="American Typewriter"/>
              <a:cs typeface="American Typewriter"/>
            </a:endParaRPr>
          </a:p>
        </p:txBody>
      </p:sp>
      <p:sp>
        <p:nvSpPr>
          <p:cNvPr id="10" name="object 10"/>
          <p:cNvSpPr txBox="1"/>
          <p:nvPr/>
        </p:nvSpPr>
        <p:spPr>
          <a:xfrm>
            <a:off x="7649068" y="2822039"/>
            <a:ext cx="254000" cy="152400"/>
          </a:xfrm>
          <a:prstGeom prst="rect">
            <a:avLst/>
          </a:prstGeom>
        </p:spPr>
        <p:txBody>
          <a:bodyPr vert="horz" wrap="square" lIns="0" tIns="0" rIns="0" bIns="0" rtlCol="0">
            <a:spAutoFit/>
          </a:bodyPr>
          <a:lstStyle/>
          <a:p>
            <a:pPr>
              <a:lnSpc>
                <a:spcPts val="1430"/>
              </a:lnSpc>
            </a:pPr>
            <a:r>
              <a:rPr sz="1200" spc="-105" dirty="0">
                <a:solidFill>
                  <a:srgbClr val="0A1F24"/>
                </a:solidFill>
                <a:latin typeface="American Typewriter"/>
                <a:cs typeface="American Typewriter"/>
              </a:rPr>
              <a:t>136</a:t>
            </a:r>
            <a:endParaRPr sz="1200">
              <a:latin typeface="American Typewriter"/>
              <a:cs typeface="American Typewriter"/>
            </a:endParaRPr>
          </a:p>
        </p:txBody>
      </p:sp>
      <p:sp>
        <p:nvSpPr>
          <p:cNvPr id="11" name="object 11"/>
          <p:cNvSpPr txBox="1"/>
          <p:nvPr/>
        </p:nvSpPr>
        <p:spPr>
          <a:xfrm>
            <a:off x="4651289" y="1325804"/>
            <a:ext cx="1697989" cy="152400"/>
          </a:xfrm>
          <a:prstGeom prst="rect">
            <a:avLst/>
          </a:prstGeom>
        </p:spPr>
        <p:txBody>
          <a:bodyPr vert="horz" wrap="square" lIns="0" tIns="0" rIns="0" bIns="0" rtlCol="0">
            <a:spAutoFit/>
          </a:bodyPr>
          <a:lstStyle/>
          <a:p>
            <a:pPr>
              <a:lnSpc>
                <a:spcPts val="1430"/>
              </a:lnSpc>
              <a:tabLst>
                <a:tab pos="742950" algn="l"/>
                <a:tab pos="1443990" algn="l"/>
              </a:tabLst>
            </a:pPr>
            <a:r>
              <a:rPr sz="1200" spc="-105" dirty="0">
                <a:solidFill>
                  <a:srgbClr val="0A1F24"/>
                </a:solidFill>
                <a:latin typeface="American Typewriter"/>
                <a:cs typeface="American Typewriter"/>
              </a:rPr>
              <a:t>6</a:t>
            </a:r>
            <a:r>
              <a:rPr sz="1200" spc="-100" dirty="0">
                <a:solidFill>
                  <a:srgbClr val="0A1F24"/>
                </a:solidFill>
                <a:latin typeface="American Typewriter"/>
                <a:cs typeface="American Typewriter"/>
              </a:rPr>
              <a:t>0</a:t>
            </a:r>
            <a:r>
              <a:rPr sz="1200" dirty="0">
                <a:solidFill>
                  <a:srgbClr val="0A1F24"/>
                </a:solidFill>
                <a:latin typeface="American Typewriter"/>
                <a:cs typeface="American Typewriter"/>
              </a:rPr>
              <a:t>	</a:t>
            </a:r>
            <a:r>
              <a:rPr sz="1200" spc="-105" dirty="0">
                <a:solidFill>
                  <a:srgbClr val="0A1F24"/>
                </a:solidFill>
                <a:latin typeface="American Typewriter"/>
                <a:cs typeface="American Typewriter"/>
              </a:rPr>
              <a:t>8</a:t>
            </a:r>
            <a:r>
              <a:rPr sz="1200" spc="-100" dirty="0">
                <a:solidFill>
                  <a:srgbClr val="0A1F24"/>
                </a:solidFill>
                <a:latin typeface="American Typewriter"/>
                <a:cs typeface="American Typewriter"/>
              </a:rPr>
              <a:t>0</a:t>
            </a:r>
            <a:r>
              <a:rPr sz="1200" dirty="0">
                <a:solidFill>
                  <a:srgbClr val="0A1F24"/>
                </a:solidFill>
                <a:latin typeface="American Typewriter"/>
                <a:cs typeface="American Typewriter"/>
              </a:rPr>
              <a:t>	</a:t>
            </a:r>
            <a:r>
              <a:rPr sz="1200" spc="-105" dirty="0">
                <a:solidFill>
                  <a:srgbClr val="0A1F24"/>
                </a:solidFill>
                <a:latin typeface="American Typewriter"/>
                <a:cs typeface="American Typewriter"/>
              </a:rPr>
              <a:t>100</a:t>
            </a:r>
            <a:endParaRPr sz="1200">
              <a:latin typeface="American Typewriter"/>
              <a:cs typeface="American Typewriter"/>
            </a:endParaRPr>
          </a:p>
        </p:txBody>
      </p:sp>
      <p:sp>
        <p:nvSpPr>
          <p:cNvPr id="12" name="object 12"/>
          <p:cNvSpPr txBox="1"/>
          <p:nvPr/>
        </p:nvSpPr>
        <p:spPr>
          <a:xfrm>
            <a:off x="6838788" y="1325804"/>
            <a:ext cx="254000" cy="152400"/>
          </a:xfrm>
          <a:prstGeom prst="rect">
            <a:avLst/>
          </a:prstGeom>
        </p:spPr>
        <p:txBody>
          <a:bodyPr vert="horz" wrap="square" lIns="0" tIns="0" rIns="0" bIns="0" rtlCol="0">
            <a:spAutoFit/>
          </a:bodyPr>
          <a:lstStyle/>
          <a:p>
            <a:pPr>
              <a:lnSpc>
                <a:spcPts val="1430"/>
              </a:lnSpc>
            </a:pPr>
            <a:r>
              <a:rPr sz="1200" spc="-105" dirty="0">
                <a:solidFill>
                  <a:srgbClr val="0A1F24"/>
                </a:solidFill>
                <a:latin typeface="American Typewriter"/>
                <a:cs typeface="American Typewriter"/>
              </a:rPr>
              <a:t>120</a:t>
            </a:r>
            <a:endParaRPr sz="1200">
              <a:latin typeface="American Typewriter"/>
              <a:cs typeface="American Typewriter"/>
            </a:endParaRPr>
          </a:p>
        </p:txBody>
      </p:sp>
      <p:sp>
        <p:nvSpPr>
          <p:cNvPr id="13" name="object 13"/>
          <p:cNvSpPr txBox="1"/>
          <p:nvPr/>
        </p:nvSpPr>
        <p:spPr>
          <a:xfrm>
            <a:off x="7582041" y="1325804"/>
            <a:ext cx="254000" cy="152400"/>
          </a:xfrm>
          <a:prstGeom prst="rect">
            <a:avLst/>
          </a:prstGeom>
        </p:spPr>
        <p:txBody>
          <a:bodyPr vert="horz" wrap="square" lIns="0" tIns="0" rIns="0" bIns="0" rtlCol="0">
            <a:spAutoFit/>
          </a:bodyPr>
          <a:lstStyle/>
          <a:p>
            <a:pPr>
              <a:lnSpc>
                <a:spcPts val="1430"/>
              </a:lnSpc>
            </a:pPr>
            <a:r>
              <a:rPr sz="1200" spc="-105" dirty="0">
                <a:solidFill>
                  <a:srgbClr val="0A1F24"/>
                </a:solidFill>
                <a:latin typeface="American Typewriter"/>
                <a:cs typeface="American Typewriter"/>
              </a:rPr>
              <a:t>140</a:t>
            </a:r>
            <a:endParaRPr sz="1200">
              <a:latin typeface="American Typewriter"/>
              <a:cs typeface="American Typewriter"/>
            </a:endParaRPr>
          </a:p>
        </p:txBody>
      </p:sp>
      <p:sp>
        <p:nvSpPr>
          <p:cNvPr id="14" name="object 14"/>
          <p:cNvSpPr txBox="1"/>
          <p:nvPr/>
        </p:nvSpPr>
        <p:spPr>
          <a:xfrm>
            <a:off x="8325294" y="1325804"/>
            <a:ext cx="254000" cy="152400"/>
          </a:xfrm>
          <a:prstGeom prst="rect">
            <a:avLst/>
          </a:prstGeom>
        </p:spPr>
        <p:txBody>
          <a:bodyPr vert="horz" wrap="square" lIns="0" tIns="0" rIns="0" bIns="0" rtlCol="0">
            <a:spAutoFit/>
          </a:bodyPr>
          <a:lstStyle/>
          <a:p>
            <a:pPr>
              <a:lnSpc>
                <a:spcPts val="1430"/>
              </a:lnSpc>
            </a:pPr>
            <a:r>
              <a:rPr sz="1200" spc="-105" dirty="0">
                <a:solidFill>
                  <a:srgbClr val="0A1F24"/>
                </a:solidFill>
                <a:latin typeface="American Typewriter"/>
                <a:cs typeface="American Typewriter"/>
              </a:rPr>
              <a:t>160</a:t>
            </a:r>
            <a:endParaRPr sz="1200">
              <a:latin typeface="American Typewriter"/>
              <a:cs typeface="American Typewriter"/>
            </a:endParaRPr>
          </a:p>
        </p:txBody>
      </p:sp>
      <p:sp>
        <p:nvSpPr>
          <p:cNvPr id="15" name="object 15"/>
          <p:cNvSpPr txBox="1"/>
          <p:nvPr/>
        </p:nvSpPr>
        <p:spPr>
          <a:xfrm>
            <a:off x="2537396" y="912187"/>
            <a:ext cx="3888740" cy="279400"/>
          </a:xfrm>
          <a:prstGeom prst="rect">
            <a:avLst/>
          </a:prstGeom>
        </p:spPr>
        <p:txBody>
          <a:bodyPr vert="horz" wrap="square" lIns="0" tIns="0" rIns="0" bIns="0" rtlCol="0">
            <a:spAutoFit/>
          </a:bodyPr>
          <a:lstStyle/>
          <a:p>
            <a:pPr>
              <a:lnSpc>
                <a:spcPts val="2615"/>
              </a:lnSpc>
            </a:pPr>
            <a:r>
              <a:rPr sz="2200" b="1" spc="-105" dirty="0">
                <a:solidFill>
                  <a:srgbClr val="0A1F24"/>
                </a:solidFill>
                <a:latin typeface="American Typewriter"/>
                <a:cs typeface="American Typewriter"/>
              </a:rPr>
              <a:t>ADV</a:t>
            </a:r>
            <a:r>
              <a:rPr sz="2200" b="1" spc="-15" dirty="0">
                <a:solidFill>
                  <a:srgbClr val="0A1F24"/>
                </a:solidFill>
                <a:latin typeface="American Typewriter"/>
                <a:cs typeface="American Typewriter"/>
              </a:rPr>
              <a:t>I</a:t>
            </a:r>
            <a:r>
              <a:rPr sz="2200" b="1" spc="150" dirty="0">
                <a:solidFill>
                  <a:srgbClr val="0A1F24"/>
                </a:solidFill>
                <a:latin typeface="American Typewriter"/>
                <a:cs typeface="American Typewriter"/>
              </a:rPr>
              <a:t>C</a:t>
            </a:r>
            <a:r>
              <a:rPr sz="2200" b="1" dirty="0">
                <a:solidFill>
                  <a:srgbClr val="0A1F24"/>
                </a:solidFill>
                <a:latin typeface="American Typewriter"/>
                <a:cs typeface="American Typewriter"/>
              </a:rPr>
              <a:t>E </a:t>
            </a:r>
            <a:r>
              <a:rPr sz="2200" b="1" spc="-190" dirty="0">
                <a:solidFill>
                  <a:srgbClr val="0A1F24"/>
                </a:solidFill>
                <a:latin typeface="American Typewriter"/>
                <a:cs typeface="American Typewriter"/>
              </a:rPr>
              <a:t> </a:t>
            </a:r>
            <a:r>
              <a:rPr sz="2200" b="1" spc="-295" dirty="0">
                <a:solidFill>
                  <a:srgbClr val="0A1F24"/>
                </a:solidFill>
                <a:latin typeface="American Typewriter"/>
                <a:cs typeface="American Typewriter"/>
              </a:rPr>
              <a:t>I</a:t>
            </a:r>
            <a:r>
              <a:rPr sz="2200" b="1" spc="-75" dirty="0">
                <a:solidFill>
                  <a:srgbClr val="0A1F24"/>
                </a:solidFill>
                <a:latin typeface="American Typewriter"/>
                <a:cs typeface="American Typewriter"/>
              </a:rPr>
              <a:t>TEM</a:t>
            </a:r>
            <a:r>
              <a:rPr sz="2200" b="1" spc="-165" dirty="0">
                <a:solidFill>
                  <a:srgbClr val="0A1F24"/>
                </a:solidFill>
                <a:latin typeface="American Typewriter"/>
                <a:cs typeface="American Typewriter"/>
              </a:rPr>
              <a:t>S</a:t>
            </a:r>
            <a:r>
              <a:rPr sz="2200" b="1" dirty="0">
                <a:solidFill>
                  <a:srgbClr val="0A1F24"/>
                </a:solidFill>
                <a:latin typeface="American Typewriter"/>
                <a:cs typeface="American Typewriter"/>
              </a:rPr>
              <a:t> </a:t>
            </a:r>
            <a:r>
              <a:rPr sz="2200" b="1" spc="-195" dirty="0">
                <a:solidFill>
                  <a:srgbClr val="0A1F24"/>
                </a:solidFill>
                <a:latin typeface="American Typewriter"/>
                <a:cs typeface="American Typewriter"/>
              </a:rPr>
              <a:t> </a:t>
            </a:r>
            <a:r>
              <a:rPr sz="2200" b="1" spc="35" dirty="0">
                <a:solidFill>
                  <a:srgbClr val="0A1F24"/>
                </a:solidFill>
                <a:latin typeface="American Typewriter"/>
                <a:cs typeface="American Typewriter"/>
              </a:rPr>
              <a:t>B</a:t>
            </a:r>
            <a:r>
              <a:rPr sz="2200" b="1" spc="-114" dirty="0">
                <a:solidFill>
                  <a:srgbClr val="0A1F24"/>
                </a:solidFill>
                <a:latin typeface="American Typewriter"/>
                <a:cs typeface="American Typewriter"/>
              </a:rPr>
              <a:t>Y</a:t>
            </a:r>
            <a:r>
              <a:rPr sz="2200" b="1" dirty="0">
                <a:solidFill>
                  <a:srgbClr val="0A1F24"/>
                </a:solidFill>
                <a:latin typeface="American Typewriter"/>
                <a:cs typeface="American Typewriter"/>
              </a:rPr>
              <a:t> </a:t>
            </a:r>
            <a:r>
              <a:rPr sz="2200" b="1" spc="-229" dirty="0">
                <a:solidFill>
                  <a:srgbClr val="0A1F24"/>
                </a:solidFill>
                <a:latin typeface="American Typewriter"/>
                <a:cs typeface="American Typewriter"/>
              </a:rPr>
              <a:t> </a:t>
            </a:r>
            <a:r>
              <a:rPr sz="2200" b="1" spc="15" dirty="0">
                <a:solidFill>
                  <a:srgbClr val="0A1F24"/>
                </a:solidFill>
                <a:latin typeface="American Typewriter"/>
                <a:cs typeface="American Typewriter"/>
              </a:rPr>
              <a:t>PHASE</a:t>
            </a:r>
            <a:endParaRPr sz="2200">
              <a:latin typeface="American Typewriter"/>
              <a:cs typeface="American Typewriter"/>
            </a:endParaRPr>
          </a:p>
        </p:txBody>
      </p:sp>
      <p:sp>
        <p:nvSpPr>
          <p:cNvPr id="16" name="object 16"/>
          <p:cNvSpPr/>
          <p:nvPr/>
        </p:nvSpPr>
        <p:spPr>
          <a:xfrm>
            <a:off x="219075" y="755493"/>
            <a:ext cx="8524875" cy="2445385"/>
          </a:xfrm>
          <a:custGeom>
            <a:avLst/>
            <a:gdLst/>
            <a:ahLst/>
            <a:cxnLst/>
            <a:rect l="l" t="t" r="r" b="b"/>
            <a:pathLst>
              <a:path w="8524875" h="2445385">
                <a:moveTo>
                  <a:pt x="0" y="0"/>
                </a:moveTo>
                <a:lnTo>
                  <a:pt x="8524874" y="0"/>
                </a:lnTo>
                <a:lnTo>
                  <a:pt x="8524874" y="2444905"/>
                </a:lnTo>
                <a:lnTo>
                  <a:pt x="0" y="2444905"/>
                </a:lnTo>
                <a:lnTo>
                  <a:pt x="0" y="0"/>
                </a:lnTo>
                <a:close/>
              </a:path>
            </a:pathLst>
          </a:custGeom>
          <a:ln w="9525">
            <a:solidFill>
              <a:srgbClr val="0A1F24"/>
            </a:solidFill>
          </a:ln>
        </p:spPr>
        <p:txBody>
          <a:bodyPr wrap="square" lIns="0" tIns="0" rIns="0" bIns="0" rtlCol="0"/>
          <a:lstStyle/>
          <a:p>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r>
              <a:rPr spc="-295" dirty="0"/>
              <a:t>|</a:t>
            </a:r>
            <a:r>
              <a:rPr spc="35" dirty="0"/>
              <a:t> </a:t>
            </a:r>
            <a:fld id="{81D60167-4931-47E6-BA6A-407CBD079E47}" type="slidenum">
              <a:rPr spc="-100" dirty="0"/>
              <a:t>16</a:t>
            </a:fld>
            <a:endParaRPr spc="-100" dirty="0"/>
          </a:p>
        </p:txBody>
      </p:sp>
      <p:graphicFrame>
        <p:nvGraphicFramePr>
          <p:cNvPr id="17" name="object 17"/>
          <p:cNvGraphicFramePr>
            <a:graphicFrameLocks noGrp="1"/>
          </p:cNvGraphicFramePr>
          <p:nvPr/>
        </p:nvGraphicFramePr>
        <p:xfrm>
          <a:off x="293685" y="3279772"/>
          <a:ext cx="8358189" cy="3339275"/>
        </p:xfrm>
        <a:graphic>
          <a:graphicData uri="http://schemas.openxmlformats.org/drawingml/2006/table">
            <a:tbl>
              <a:tblPr firstRow="1" bandRow="1">
                <a:tableStyleId>{2D5ABB26-0587-4C30-8999-92F81FD0307C}</a:tableStyleId>
              </a:tblPr>
              <a:tblGrid>
                <a:gridCol w="1566864">
                  <a:extLst>
                    <a:ext uri="{9D8B030D-6E8A-4147-A177-3AD203B41FA5}">
                      <a16:colId xmlns:a16="http://schemas.microsoft.com/office/drawing/2014/main" val="20000"/>
                    </a:ext>
                  </a:extLst>
                </a:gridCol>
                <a:gridCol w="6791325">
                  <a:extLst>
                    <a:ext uri="{9D8B030D-6E8A-4147-A177-3AD203B41FA5}">
                      <a16:colId xmlns:a16="http://schemas.microsoft.com/office/drawing/2014/main" val="20001"/>
                    </a:ext>
                  </a:extLst>
                </a:gridCol>
              </a:tblGrid>
              <a:tr h="222885">
                <a:tc>
                  <a:txBody>
                    <a:bodyPr/>
                    <a:lstStyle/>
                    <a:p>
                      <a:pPr marL="2540">
                        <a:lnSpc>
                          <a:spcPct val="100000"/>
                        </a:lnSpc>
                      </a:pPr>
                      <a:r>
                        <a:rPr sz="1400" b="1" dirty="0">
                          <a:solidFill>
                            <a:srgbClr val="FFFFFF"/>
                          </a:solidFill>
                          <a:latin typeface="American Typewriter"/>
                          <a:cs typeface="American Typewriter"/>
                        </a:rPr>
                        <a:t>P</a:t>
                      </a:r>
                      <a:r>
                        <a:rPr sz="1400" b="1" spc="-5" dirty="0">
                          <a:solidFill>
                            <a:srgbClr val="FFFFFF"/>
                          </a:solidFill>
                          <a:latin typeface="American Typewriter"/>
                          <a:cs typeface="American Typewriter"/>
                        </a:rPr>
                        <a:t>ha</a:t>
                      </a:r>
                      <a:r>
                        <a:rPr sz="1400" b="1" dirty="0">
                          <a:solidFill>
                            <a:srgbClr val="FFFFFF"/>
                          </a:solidFill>
                          <a:latin typeface="American Typewriter"/>
                          <a:cs typeface="American Typewriter"/>
                        </a:rPr>
                        <a:t>se</a:t>
                      </a:r>
                      <a:endParaRPr sz="14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1768B1"/>
                    </a:solidFill>
                  </a:tcPr>
                </a:tc>
                <a:tc>
                  <a:txBody>
                    <a:bodyPr/>
                    <a:lstStyle/>
                    <a:p>
                      <a:pPr marL="635" algn="ctr">
                        <a:lnSpc>
                          <a:spcPct val="100000"/>
                        </a:lnSpc>
                      </a:pPr>
                      <a:r>
                        <a:rPr sz="1400" b="1" spc="5" dirty="0">
                          <a:solidFill>
                            <a:srgbClr val="FFFFFF"/>
                          </a:solidFill>
                          <a:latin typeface="American Typewriter"/>
                          <a:cs typeface="American Typewriter"/>
                        </a:rPr>
                        <a:t>D</a:t>
                      </a:r>
                      <a:r>
                        <a:rPr sz="1400" b="1" spc="-15" dirty="0">
                          <a:solidFill>
                            <a:srgbClr val="FFFFFF"/>
                          </a:solidFill>
                          <a:latin typeface="American Typewriter"/>
                          <a:cs typeface="American Typewriter"/>
                        </a:rPr>
                        <a:t>e</a:t>
                      </a:r>
                      <a:r>
                        <a:rPr sz="1400" b="1" spc="-5" dirty="0">
                          <a:solidFill>
                            <a:srgbClr val="FFFFFF"/>
                          </a:solidFill>
                          <a:latin typeface="American Typewriter"/>
                          <a:cs typeface="American Typewriter"/>
                        </a:rPr>
                        <a:t>f</a:t>
                      </a:r>
                      <a:r>
                        <a:rPr sz="1400" b="1" spc="5" dirty="0">
                          <a:solidFill>
                            <a:srgbClr val="FFFFFF"/>
                          </a:solidFill>
                          <a:latin typeface="American Typewriter"/>
                          <a:cs typeface="American Typewriter"/>
                        </a:rPr>
                        <a:t>i</a:t>
                      </a:r>
                      <a:r>
                        <a:rPr sz="1400" b="1" spc="-5" dirty="0">
                          <a:solidFill>
                            <a:srgbClr val="FFFFFF"/>
                          </a:solidFill>
                          <a:latin typeface="American Typewriter"/>
                          <a:cs typeface="American Typewriter"/>
                        </a:rPr>
                        <a:t>n</a:t>
                      </a:r>
                      <a:r>
                        <a:rPr sz="1400" b="1" spc="5" dirty="0">
                          <a:solidFill>
                            <a:srgbClr val="FFFFFF"/>
                          </a:solidFill>
                          <a:latin typeface="American Typewriter"/>
                          <a:cs typeface="American Typewriter"/>
                        </a:rPr>
                        <a:t>i</a:t>
                      </a:r>
                      <a:r>
                        <a:rPr sz="1400" b="1" dirty="0">
                          <a:solidFill>
                            <a:srgbClr val="FFFFFF"/>
                          </a:solidFill>
                          <a:latin typeface="American Typewriter"/>
                          <a:cs typeface="American Typewriter"/>
                        </a:rPr>
                        <a:t>t</a:t>
                      </a:r>
                      <a:r>
                        <a:rPr sz="1400" b="1" spc="5" dirty="0">
                          <a:solidFill>
                            <a:srgbClr val="FFFFFF"/>
                          </a:solidFill>
                          <a:latin typeface="American Typewriter"/>
                          <a:cs typeface="American Typewriter"/>
                        </a:rPr>
                        <a:t>i</a:t>
                      </a:r>
                      <a:r>
                        <a:rPr sz="1400" b="1" spc="-5" dirty="0">
                          <a:solidFill>
                            <a:srgbClr val="FFFFFF"/>
                          </a:solidFill>
                          <a:latin typeface="American Typewriter"/>
                          <a:cs typeface="American Typewriter"/>
                        </a:rPr>
                        <a:t>o</a:t>
                      </a:r>
                      <a:r>
                        <a:rPr sz="1400" b="1" dirty="0">
                          <a:solidFill>
                            <a:srgbClr val="FFFFFF"/>
                          </a:solidFill>
                          <a:latin typeface="American Typewriter"/>
                          <a:cs typeface="American Typewriter"/>
                        </a:rPr>
                        <a:t>n</a:t>
                      </a:r>
                      <a:r>
                        <a:rPr sz="1400" b="1" spc="-40" dirty="0">
                          <a:solidFill>
                            <a:srgbClr val="FFFFFF"/>
                          </a:solidFill>
                          <a:latin typeface="American Typewriter"/>
                          <a:cs typeface="American Typewriter"/>
                        </a:rPr>
                        <a:t> </a:t>
                      </a:r>
                      <a:r>
                        <a:rPr sz="1400" b="1" spc="-5" dirty="0">
                          <a:solidFill>
                            <a:srgbClr val="FFFFFF"/>
                          </a:solidFill>
                          <a:latin typeface="American Typewriter"/>
                          <a:cs typeface="American Typewriter"/>
                        </a:rPr>
                        <a:t>o</a:t>
                      </a:r>
                      <a:r>
                        <a:rPr sz="1400" b="1" dirty="0">
                          <a:solidFill>
                            <a:srgbClr val="FFFFFF"/>
                          </a:solidFill>
                          <a:latin typeface="American Typewriter"/>
                          <a:cs typeface="American Typewriter"/>
                        </a:rPr>
                        <a:t>f</a:t>
                      </a:r>
                      <a:r>
                        <a:rPr sz="1400" b="1" spc="-45" dirty="0">
                          <a:solidFill>
                            <a:srgbClr val="FFFFFF"/>
                          </a:solidFill>
                          <a:latin typeface="American Typewriter"/>
                          <a:cs typeface="American Typewriter"/>
                        </a:rPr>
                        <a:t> </a:t>
                      </a:r>
                      <a:r>
                        <a:rPr sz="1400" b="1" spc="5" dirty="0">
                          <a:solidFill>
                            <a:srgbClr val="FFFFFF"/>
                          </a:solidFill>
                          <a:latin typeface="American Typewriter"/>
                          <a:cs typeface="American Typewriter"/>
                        </a:rPr>
                        <a:t>P</a:t>
                      </a:r>
                      <a:r>
                        <a:rPr sz="1400" b="1" spc="-5" dirty="0">
                          <a:solidFill>
                            <a:srgbClr val="FFFFFF"/>
                          </a:solidFill>
                          <a:latin typeface="American Typewriter"/>
                          <a:cs typeface="American Typewriter"/>
                        </a:rPr>
                        <a:t>ha</a:t>
                      </a:r>
                      <a:r>
                        <a:rPr sz="1400" b="1" dirty="0">
                          <a:solidFill>
                            <a:srgbClr val="FFFFFF"/>
                          </a:solidFill>
                          <a:latin typeface="American Typewriter"/>
                          <a:cs typeface="American Typewriter"/>
                        </a:rPr>
                        <a:t>se</a:t>
                      </a:r>
                      <a:endParaRPr sz="14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1768B1"/>
                    </a:solidFill>
                  </a:tcPr>
                </a:tc>
                <a:extLst>
                  <a:ext uri="{0D108BD9-81ED-4DB2-BD59-A6C34878D82A}">
                    <a16:rowId xmlns:a16="http://schemas.microsoft.com/office/drawing/2014/main" val="10000"/>
                  </a:ext>
                </a:extLst>
              </a:tr>
              <a:tr h="402336">
                <a:tc>
                  <a:txBody>
                    <a:bodyPr/>
                    <a:lstStyle/>
                    <a:p>
                      <a:pPr marL="84455" marR="204470">
                        <a:lnSpc>
                          <a:spcPct val="100000"/>
                        </a:lnSpc>
                      </a:pPr>
                      <a:r>
                        <a:rPr sz="1200" b="1" spc="-5" dirty="0">
                          <a:solidFill>
                            <a:srgbClr val="0A1F24"/>
                          </a:solidFill>
                          <a:latin typeface="American Typewriter"/>
                          <a:cs typeface="American Typewriter"/>
                        </a:rPr>
                        <a:t>P</a:t>
                      </a:r>
                      <a:r>
                        <a:rPr sz="1200" b="1" spc="5" dirty="0">
                          <a:solidFill>
                            <a:srgbClr val="0A1F24"/>
                          </a:solidFill>
                          <a:latin typeface="American Typewriter"/>
                          <a:cs typeface="American Typewriter"/>
                        </a:rPr>
                        <a:t>h</a:t>
                      </a:r>
                      <a:r>
                        <a:rPr sz="1200" b="1" spc="-10" dirty="0">
                          <a:solidFill>
                            <a:srgbClr val="0A1F24"/>
                          </a:solidFill>
                          <a:latin typeface="American Typewriter"/>
                          <a:cs typeface="American Typewriter"/>
                        </a:rPr>
                        <a:t>a</a:t>
                      </a:r>
                      <a:r>
                        <a:rPr sz="1200" b="1" spc="-5" dirty="0">
                          <a:solidFill>
                            <a:srgbClr val="0A1F24"/>
                          </a:solidFill>
                          <a:latin typeface="American Typewriter"/>
                          <a:cs typeface="American Typewriter"/>
                        </a:rPr>
                        <a:t>s</a:t>
                      </a:r>
                      <a:r>
                        <a:rPr sz="1200" b="1" dirty="0">
                          <a:solidFill>
                            <a:srgbClr val="0A1F24"/>
                          </a:solidFill>
                          <a:latin typeface="American Typewriter"/>
                          <a:cs typeface="American Typewriter"/>
                        </a:rPr>
                        <a:t>e</a:t>
                      </a:r>
                      <a:r>
                        <a:rPr sz="1200" b="1" spc="-30" dirty="0">
                          <a:solidFill>
                            <a:srgbClr val="0A1F24"/>
                          </a:solidFill>
                          <a:latin typeface="American Typewriter"/>
                          <a:cs typeface="American Typewriter"/>
                        </a:rPr>
                        <a:t> </a:t>
                      </a:r>
                      <a:r>
                        <a:rPr sz="1200" b="1" dirty="0">
                          <a:solidFill>
                            <a:srgbClr val="0A1F24"/>
                          </a:solidFill>
                          <a:latin typeface="American Typewriter"/>
                          <a:cs typeface="American Typewriter"/>
                        </a:rPr>
                        <a:t>1</a:t>
                      </a:r>
                      <a:r>
                        <a:rPr sz="1200" b="1" spc="-25" dirty="0">
                          <a:solidFill>
                            <a:srgbClr val="0A1F24"/>
                          </a:solidFill>
                          <a:latin typeface="American Typewriter"/>
                          <a:cs typeface="American Typewriter"/>
                        </a:rPr>
                        <a:t> </a:t>
                      </a:r>
                      <a:r>
                        <a:rPr sz="1200" b="1" dirty="0">
                          <a:solidFill>
                            <a:srgbClr val="0A1F24"/>
                          </a:solidFill>
                          <a:latin typeface="American Typewriter"/>
                          <a:cs typeface="American Typewriter"/>
                        </a:rPr>
                        <a:t>|</a:t>
                      </a:r>
                      <a:r>
                        <a:rPr sz="1200" b="1" spc="-20" dirty="0">
                          <a:solidFill>
                            <a:srgbClr val="0A1F24"/>
                          </a:solidFill>
                          <a:latin typeface="American Typewriter"/>
                          <a:cs typeface="American Typewriter"/>
                        </a:rPr>
                        <a:t> R</a:t>
                      </a:r>
                      <a:r>
                        <a:rPr sz="1200" b="1" spc="-5" dirty="0">
                          <a:solidFill>
                            <a:srgbClr val="0A1F24"/>
                          </a:solidFill>
                          <a:latin typeface="American Typewriter"/>
                          <a:cs typeface="American Typewriter"/>
                        </a:rPr>
                        <a:t>ece</a:t>
                      </a:r>
                      <a:r>
                        <a:rPr sz="1200" b="1" spc="5" dirty="0">
                          <a:solidFill>
                            <a:srgbClr val="0A1F24"/>
                          </a:solidFill>
                          <a:latin typeface="American Typewriter"/>
                          <a:cs typeface="American Typewriter"/>
                        </a:rPr>
                        <a:t>i</a:t>
                      </a:r>
                      <a:r>
                        <a:rPr sz="1200" b="1" spc="-20" dirty="0">
                          <a:solidFill>
                            <a:srgbClr val="0A1F24"/>
                          </a:solidFill>
                          <a:latin typeface="American Typewriter"/>
                          <a:cs typeface="American Typewriter"/>
                        </a:rPr>
                        <a:t>v</a:t>
                      </a:r>
                      <a:r>
                        <a:rPr sz="1200" b="1" dirty="0">
                          <a:solidFill>
                            <a:srgbClr val="0A1F24"/>
                          </a:solidFill>
                          <a:latin typeface="American Typewriter"/>
                          <a:cs typeface="American Typewriter"/>
                        </a:rPr>
                        <a:t>e</a:t>
                      </a:r>
                      <a:r>
                        <a:rPr sz="1200" b="1" spc="-30" dirty="0">
                          <a:solidFill>
                            <a:srgbClr val="0A1F24"/>
                          </a:solidFill>
                          <a:latin typeface="American Typewriter"/>
                          <a:cs typeface="American Typewriter"/>
                        </a:rPr>
                        <a:t> </a:t>
                      </a:r>
                      <a:r>
                        <a:rPr sz="1200" b="1" dirty="0">
                          <a:solidFill>
                            <a:srgbClr val="0A1F24"/>
                          </a:solidFill>
                          <a:latin typeface="American Typewriter"/>
                          <a:cs typeface="American Typewriter"/>
                        </a:rPr>
                        <a:t>&amp; </a:t>
                      </a:r>
                      <a:r>
                        <a:rPr sz="1200" b="1" spc="-5" dirty="0">
                          <a:solidFill>
                            <a:srgbClr val="0A1F24"/>
                          </a:solidFill>
                          <a:latin typeface="American Typewriter"/>
                          <a:cs typeface="American Typewriter"/>
                        </a:rPr>
                        <a:t>P</a:t>
                      </a:r>
                      <a:r>
                        <a:rPr sz="1200" b="1" spc="5" dirty="0">
                          <a:solidFill>
                            <a:srgbClr val="0A1F24"/>
                          </a:solidFill>
                          <a:latin typeface="American Typewriter"/>
                          <a:cs typeface="American Typewriter"/>
                        </a:rPr>
                        <a:t>ubli</a:t>
                      </a:r>
                      <a:r>
                        <a:rPr sz="1200" b="1" spc="-5" dirty="0">
                          <a:solidFill>
                            <a:srgbClr val="0A1F24"/>
                          </a:solidFill>
                          <a:latin typeface="American Typewriter"/>
                          <a:cs typeface="American Typewriter"/>
                        </a:rPr>
                        <a:t>s</a:t>
                      </a:r>
                      <a:r>
                        <a:rPr sz="1200" b="1" dirty="0">
                          <a:solidFill>
                            <a:srgbClr val="0A1F24"/>
                          </a:solidFill>
                          <a:latin typeface="American Typewriter"/>
                          <a:cs typeface="American Typewriter"/>
                        </a:rPr>
                        <a:t>h</a:t>
                      </a:r>
                      <a:endParaRPr sz="12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632460">
                        <a:lnSpc>
                          <a:spcPct val="100000"/>
                        </a:lnSpc>
                      </a:pPr>
                      <a:r>
                        <a:rPr sz="1200" spc="5" dirty="0">
                          <a:solidFill>
                            <a:srgbClr val="0A1F24"/>
                          </a:solidFill>
                          <a:latin typeface="American Typewriter"/>
                          <a:cs typeface="American Typewriter"/>
                        </a:rPr>
                        <a:t>G</a:t>
                      </a:r>
                      <a:r>
                        <a:rPr sz="1200" spc="-5" dirty="0">
                          <a:solidFill>
                            <a:srgbClr val="0A1F24"/>
                          </a:solidFill>
                          <a:latin typeface="American Typewriter"/>
                          <a:cs typeface="American Typewriter"/>
                        </a:rPr>
                        <a:t>A</a:t>
                      </a:r>
                      <a:r>
                        <a:rPr sz="1200" dirty="0">
                          <a:solidFill>
                            <a:srgbClr val="0A1F24"/>
                          </a:solidFill>
                          <a:latin typeface="American Typewriter"/>
                          <a:cs typeface="American Typewriter"/>
                        </a:rPr>
                        <a:t>C</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i</a:t>
                      </a:r>
                      <a:r>
                        <a:rPr sz="1200" dirty="0">
                          <a:solidFill>
                            <a:srgbClr val="0A1F24"/>
                          </a:solidFill>
                          <a:latin typeface="American Typewriter"/>
                          <a:cs typeface="American Typewriter"/>
                        </a:rPr>
                        <a:t>s</a:t>
                      </a:r>
                      <a:r>
                        <a:rPr sz="1200" spc="-20" dirty="0">
                          <a:solidFill>
                            <a:srgbClr val="0A1F24"/>
                          </a:solidFill>
                          <a:latin typeface="American Typewriter"/>
                          <a:cs typeface="American Typewriter"/>
                        </a:rPr>
                        <a:t> </a:t>
                      </a:r>
                      <a:r>
                        <a:rPr sz="1200" spc="-10" dirty="0">
                          <a:solidFill>
                            <a:srgbClr val="0A1F24"/>
                          </a:solidFill>
                          <a:latin typeface="American Typewriter"/>
                          <a:cs typeface="American Typewriter"/>
                        </a:rPr>
                        <a:t>p</a:t>
                      </a:r>
                      <a:r>
                        <a:rPr sz="1200" spc="-30" dirty="0">
                          <a:solidFill>
                            <a:srgbClr val="0A1F24"/>
                          </a:solidFill>
                          <a:latin typeface="American Typewriter"/>
                          <a:cs typeface="American Typewriter"/>
                        </a:rPr>
                        <a:t>r</a:t>
                      </a:r>
                      <a:r>
                        <a:rPr sz="1200" dirty="0">
                          <a:solidFill>
                            <a:srgbClr val="0A1F24"/>
                          </a:solidFill>
                          <a:latin typeface="American Typewriter"/>
                          <a:cs typeface="American Typewriter"/>
                        </a:rPr>
                        <a:t>o</a:t>
                      </a:r>
                      <a:r>
                        <a:rPr sz="1200" spc="-10" dirty="0">
                          <a:solidFill>
                            <a:srgbClr val="0A1F24"/>
                          </a:solidFill>
                          <a:latin typeface="American Typewriter"/>
                          <a:cs typeface="American Typewriter"/>
                        </a:rPr>
                        <a:t>du</a:t>
                      </a:r>
                      <a:r>
                        <a:rPr sz="1200" spc="5" dirty="0">
                          <a:solidFill>
                            <a:srgbClr val="0A1F24"/>
                          </a:solidFill>
                          <a:latin typeface="American Typewriter"/>
                          <a:cs typeface="American Typewriter"/>
                        </a:rPr>
                        <a:t>c</a:t>
                      </a:r>
                      <a:r>
                        <a:rPr sz="1200" spc="-5" dirty="0">
                          <a:solidFill>
                            <a:srgbClr val="0A1F24"/>
                          </a:solidFill>
                          <a:latin typeface="American Typewriter"/>
                          <a:cs typeface="American Typewriter"/>
                        </a:rPr>
                        <a:t>i</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g</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A</a:t>
                      </a:r>
                      <a:r>
                        <a:rPr sz="1200" spc="-10" dirty="0">
                          <a:solidFill>
                            <a:srgbClr val="0A1F24"/>
                          </a:solidFill>
                          <a:latin typeface="American Typewriter"/>
                          <a:cs typeface="American Typewriter"/>
                        </a:rPr>
                        <a:t>dv</a:t>
                      </a:r>
                      <a:r>
                        <a:rPr sz="1200" spc="-5" dirty="0">
                          <a:solidFill>
                            <a:srgbClr val="0A1F24"/>
                          </a:solidFill>
                          <a:latin typeface="American Typewriter"/>
                          <a:cs typeface="American Typewriter"/>
                        </a:rPr>
                        <a:t>i</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d</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IC</a:t>
                      </a:r>
                      <a:r>
                        <a:rPr sz="1200" spc="5" dirty="0">
                          <a:solidFill>
                            <a:srgbClr val="0A1F24"/>
                          </a:solidFill>
                          <a:latin typeface="American Typewriter"/>
                          <a:cs typeface="American Typewriter"/>
                        </a:rPr>
                        <a:t>A</a:t>
                      </a:r>
                      <a:r>
                        <a:rPr sz="1200" spc="-5" dirty="0">
                          <a:solidFill>
                            <a:srgbClr val="0A1F24"/>
                          </a:solidFill>
                          <a:latin typeface="American Typewriter"/>
                          <a:cs typeface="American Typewriter"/>
                        </a:rPr>
                        <a:t>N</a:t>
                      </a:r>
                      <a:r>
                        <a:rPr sz="1200" dirty="0">
                          <a:solidFill>
                            <a:srgbClr val="0A1F24"/>
                          </a:solidFill>
                          <a:latin typeface="American Typewriter"/>
                          <a:cs typeface="American Typewriter"/>
                        </a:rPr>
                        <a:t>N</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B</a:t>
                      </a:r>
                      <a:r>
                        <a:rPr sz="1200" dirty="0">
                          <a:solidFill>
                            <a:srgbClr val="0A1F24"/>
                          </a:solidFill>
                          <a:latin typeface="American Typewriter"/>
                          <a:cs typeface="American Typewriter"/>
                        </a:rPr>
                        <a:t>oa</a:t>
                      </a:r>
                      <a:r>
                        <a:rPr sz="1200" spc="-25" dirty="0">
                          <a:solidFill>
                            <a:srgbClr val="0A1F24"/>
                          </a:solidFill>
                          <a:latin typeface="American Typewriter"/>
                          <a:cs typeface="American Typewriter"/>
                        </a:rPr>
                        <a:t>r</a:t>
                      </a:r>
                      <a:r>
                        <a:rPr sz="1200" spc="-10" dirty="0">
                          <a:solidFill>
                            <a:srgbClr val="0A1F24"/>
                          </a:solidFill>
                          <a:latin typeface="American Typewriter"/>
                          <a:cs typeface="American Typewriter"/>
                        </a:rPr>
                        <a:t>d</a:t>
                      </a:r>
                      <a:r>
                        <a:rPr sz="1200" spc="-25" dirty="0">
                          <a:solidFill>
                            <a:srgbClr val="0A1F24"/>
                          </a:solidFill>
                          <a:latin typeface="American Typewriter"/>
                          <a:cs typeface="American Typewriter"/>
                        </a:rPr>
                        <a:t>/</a:t>
                      </a:r>
                      <a:r>
                        <a:rPr sz="1200" dirty="0">
                          <a:solidFill>
                            <a:srgbClr val="0A1F24"/>
                          </a:solidFill>
                          <a:latin typeface="American Typewriter"/>
                          <a:cs typeface="American Typewriter"/>
                        </a:rPr>
                        <a:t>o</a:t>
                      </a:r>
                      <a:r>
                        <a:rPr sz="1200" spc="-25" dirty="0">
                          <a:solidFill>
                            <a:srgbClr val="0A1F24"/>
                          </a:solidFill>
                          <a:latin typeface="American Typewriter"/>
                          <a:cs typeface="American Typewriter"/>
                        </a:rPr>
                        <a:t>rg</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n</a:t>
                      </a:r>
                      <a:r>
                        <a:rPr sz="1200" spc="-5" dirty="0">
                          <a:solidFill>
                            <a:srgbClr val="0A1F24"/>
                          </a:solidFill>
                          <a:latin typeface="American Typewriter"/>
                          <a:cs typeface="American Typewriter"/>
                        </a:rPr>
                        <a:t>i</a:t>
                      </a:r>
                      <a:r>
                        <a:rPr sz="1200" spc="-20" dirty="0">
                          <a:solidFill>
                            <a:srgbClr val="0A1F24"/>
                          </a:solidFill>
                          <a:latin typeface="American Typewriter"/>
                          <a:cs typeface="American Typewriter"/>
                        </a:rPr>
                        <a:t>z</a:t>
                      </a:r>
                      <a:r>
                        <a:rPr sz="1200" spc="-15" dirty="0">
                          <a:solidFill>
                            <a:srgbClr val="0A1F24"/>
                          </a:solidFill>
                          <a:latin typeface="American Typewriter"/>
                          <a:cs typeface="American Typewriter"/>
                        </a:rPr>
                        <a:t>a</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on</a:t>
                      </a:r>
                      <a:r>
                        <a:rPr sz="1200" spc="-35" dirty="0">
                          <a:solidFill>
                            <a:srgbClr val="0A1F24"/>
                          </a:solidFill>
                          <a:latin typeface="American Typewriter"/>
                          <a:cs typeface="American Typewriter"/>
                        </a:rPr>
                        <a:t> </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as</a:t>
                      </a:r>
                      <a:r>
                        <a:rPr sz="1200" spc="-20" dirty="0">
                          <a:solidFill>
                            <a:srgbClr val="0A1F24"/>
                          </a:solidFill>
                          <a:latin typeface="American Typewriter"/>
                          <a:cs typeface="American Typewriter"/>
                        </a:rPr>
                        <a:t> </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ot</a:t>
                      </a:r>
                      <a:r>
                        <a:rPr sz="1200" spc="-30" dirty="0">
                          <a:solidFill>
                            <a:srgbClr val="0A1F24"/>
                          </a:solidFill>
                          <a:latin typeface="American Typewriter"/>
                          <a:cs typeface="American Typewriter"/>
                        </a:rPr>
                        <a:t> </a:t>
                      </a:r>
                      <a:r>
                        <a:rPr sz="1200" spc="-25" dirty="0">
                          <a:solidFill>
                            <a:srgbClr val="0A1F24"/>
                          </a:solidFill>
                          <a:latin typeface="American Typewriter"/>
                          <a:cs typeface="American Typewriter"/>
                        </a:rPr>
                        <a:t>y</a:t>
                      </a:r>
                      <a:r>
                        <a:rPr sz="1200" spc="-5" dirty="0">
                          <a:solidFill>
                            <a:srgbClr val="0A1F24"/>
                          </a:solidFill>
                          <a:latin typeface="American Typewriter"/>
                          <a:cs typeface="American Typewriter"/>
                        </a:rPr>
                        <a:t>e</a:t>
                      </a:r>
                      <a:r>
                        <a:rPr sz="1200" dirty="0">
                          <a:solidFill>
                            <a:srgbClr val="0A1F24"/>
                          </a:solidFill>
                          <a:latin typeface="American Typewriter"/>
                          <a:cs typeface="American Typewriter"/>
                        </a:rPr>
                        <a:t>t</a:t>
                      </a:r>
                      <a:r>
                        <a:rPr sz="1200" spc="-30" dirty="0">
                          <a:solidFill>
                            <a:srgbClr val="0A1F24"/>
                          </a:solidFill>
                          <a:latin typeface="American Typewriter"/>
                          <a:cs typeface="American Typewriter"/>
                        </a:rPr>
                        <a:t> </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e</a:t>
                      </a:r>
                      <a:r>
                        <a:rPr sz="1200" spc="-5" dirty="0">
                          <a:solidFill>
                            <a:srgbClr val="0A1F24"/>
                          </a:solidFill>
                          <a:latin typeface="American Typewriter"/>
                          <a:cs typeface="American Typewriter"/>
                        </a:rPr>
                        <a:t>i</a:t>
                      </a:r>
                      <a:r>
                        <a:rPr sz="1200" spc="-20" dirty="0">
                          <a:solidFill>
                            <a:srgbClr val="0A1F24"/>
                          </a:solidFill>
                          <a:latin typeface="American Typewriter"/>
                          <a:cs typeface="American Typewriter"/>
                        </a:rPr>
                        <a:t>v</a:t>
                      </a:r>
                      <a:r>
                        <a:rPr sz="1200" dirty="0">
                          <a:solidFill>
                            <a:srgbClr val="0A1F24"/>
                          </a:solidFill>
                          <a:latin typeface="American Typewriter"/>
                          <a:cs typeface="American Typewriter"/>
                        </a:rPr>
                        <a:t>ed</a:t>
                      </a:r>
                      <a:r>
                        <a:rPr sz="1200" spc="-35" dirty="0">
                          <a:solidFill>
                            <a:srgbClr val="0A1F24"/>
                          </a:solidFill>
                          <a:latin typeface="American Typewriter"/>
                          <a:cs typeface="American Typewriter"/>
                        </a:rPr>
                        <a:t> </a:t>
                      </a:r>
                      <a:r>
                        <a:rPr sz="1200" dirty="0">
                          <a:solidFill>
                            <a:srgbClr val="0A1F24"/>
                          </a:solidFill>
                          <a:latin typeface="American Typewriter"/>
                          <a:cs typeface="American Typewriter"/>
                        </a:rPr>
                        <a:t>or</a:t>
                      </a:r>
                      <a:r>
                        <a:rPr sz="1200" spc="-30" dirty="0">
                          <a:solidFill>
                            <a:srgbClr val="0A1F24"/>
                          </a:solidFill>
                          <a:latin typeface="American Typewriter"/>
                          <a:cs typeface="American Typewriter"/>
                        </a:rPr>
                        <a:t> </a:t>
                      </a:r>
                      <a:r>
                        <a:rPr sz="1200" spc="-10" dirty="0">
                          <a:solidFill>
                            <a:srgbClr val="0A1F24"/>
                          </a:solidFill>
                          <a:latin typeface="American Typewriter"/>
                          <a:cs typeface="American Typewriter"/>
                        </a:rPr>
                        <a:t>pub</a:t>
                      </a:r>
                      <a:r>
                        <a:rPr sz="1200" spc="-5" dirty="0">
                          <a:solidFill>
                            <a:srgbClr val="0A1F24"/>
                          </a:solidFill>
                          <a:latin typeface="American Typewriter"/>
                          <a:cs typeface="American Typewriter"/>
                        </a:rPr>
                        <a:t>li</a:t>
                      </a:r>
                      <a:r>
                        <a:rPr sz="1200" spc="5" dirty="0">
                          <a:solidFill>
                            <a:srgbClr val="0A1F24"/>
                          </a:solidFill>
                          <a:latin typeface="American Typewriter"/>
                          <a:cs typeface="American Typewriter"/>
                        </a:rPr>
                        <a:t>s</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ed</a:t>
                      </a:r>
                      <a:endParaRPr sz="12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1"/>
                  </a:ext>
                </a:extLst>
              </a:tr>
              <a:tr h="510948">
                <a:tc>
                  <a:txBody>
                    <a:bodyPr/>
                    <a:lstStyle/>
                    <a:p>
                      <a:pPr marL="84455">
                        <a:lnSpc>
                          <a:spcPct val="100000"/>
                        </a:lnSpc>
                      </a:pPr>
                      <a:r>
                        <a:rPr sz="1200" b="1" spc="-5" dirty="0">
                          <a:solidFill>
                            <a:srgbClr val="0A1F24"/>
                          </a:solidFill>
                          <a:latin typeface="American Typewriter"/>
                          <a:cs typeface="American Typewriter"/>
                        </a:rPr>
                        <a:t>P</a:t>
                      </a:r>
                      <a:r>
                        <a:rPr sz="1200" b="1" spc="5" dirty="0">
                          <a:solidFill>
                            <a:srgbClr val="0A1F24"/>
                          </a:solidFill>
                          <a:latin typeface="American Typewriter"/>
                          <a:cs typeface="American Typewriter"/>
                        </a:rPr>
                        <a:t>h</a:t>
                      </a:r>
                      <a:r>
                        <a:rPr sz="1200" b="1" spc="-10" dirty="0">
                          <a:solidFill>
                            <a:srgbClr val="0A1F24"/>
                          </a:solidFill>
                          <a:latin typeface="American Typewriter"/>
                          <a:cs typeface="American Typewriter"/>
                        </a:rPr>
                        <a:t>a</a:t>
                      </a:r>
                      <a:r>
                        <a:rPr sz="1200" b="1" spc="-5" dirty="0">
                          <a:solidFill>
                            <a:srgbClr val="0A1F24"/>
                          </a:solidFill>
                          <a:latin typeface="American Typewriter"/>
                          <a:cs typeface="American Typewriter"/>
                        </a:rPr>
                        <a:t>s</a:t>
                      </a:r>
                      <a:r>
                        <a:rPr sz="1200" b="1" dirty="0">
                          <a:solidFill>
                            <a:srgbClr val="0A1F24"/>
                          </a:solidFill>
                          <a:latin typeface="American Typewriter"/>
                          <a:cs typeface="American Typewriter"/>
                        </a:rPr>
                        <a:t>e</a:t>
                      </a:r>
                      <a:r>
                        <a:rPr sz="1200" b="1" spc="-30" dirty="0">
                          <a:solidFill>
                            <a:srgbClr val="0A1F24"/>
                          </a:solidFill>
                          <a:latin typeface="American Typewriter"/>
                          <a:cs typeface="American Typewriter"/>
                        </a:rPr>
                        <a:t> </a:t>
                      </a:r>
                      <a:r>
                        <a:rPr sz="1200" b="1" dirty="0">
                          <a:solidFill>
                            <a:srgbClr val="0A1F24"/>
                          </a:solidFill>
                          <a:latin typeface="American Typewriter"/>
                          <a:cs typeface="American Typewriter"/>
                        </a:rPr>
                        <a:t>2</a:t>
                      </a:r>
                      <a:r>
                        <a:rPr sz="1200" b="1" spc="-25" dirty="0">
                          <a:solidFill>
                            <a:srgbClr val="0A1F24"/>
                          </a:solidFill>
                          <a:latin typeface="American Typewriter"/>
                          <a:cs typeface="American Typewriter"/>
                        </a:rPr>
                        <a:t> </a:t>
                      </a:r>
                      <a:r>
                        <a:rPr sz="1200" b="1" dirty="0">
                          <a:solidFill>
                            <a:srgbClr val="0A1F24"/>
                          </a:solidFill>
                          <a:latin typeface="American Typewriter"/>
                          <a:cs typeface="American Typewriter"/>
                        </a:rPr>
                        <a:t>|</a:t>
                      </a:r>
                      <a:r>
                        <a:rPr sz="1200" b="1" spc="-20" dirty="0">
                          <a:solidFill>
                            <a:srgbClr val="0A1F24"/>
                          </a:solidFill>
                          <a:latin typeface="American Typewriter"/>
                          <a:cs typeface="American Typewriter"/>
                        </a:rPr>
                        <a:t> </a:t>
                      </a:r>
                      <a:r>
                        <a:rPr sz="1200" b="1" dirty="0">
                          <a:solidFill>
                            <a:srgbClr val="0A1F24"/>
                          </a:solidFill>
                          <a:latin typeface="American Typewriter"/>
                          <a:cs typeface="American Typewriter"/>
                        </a:rPr>
                        <a:t>U</a:t>
                      </a:r>
                      <a:r>
                        <a:rPr sz="1200" b="1" spc="5" dirty="0">
                          <a:solidFill>
                            <a:srgbClr val="0A1F24"/>
                          </a:solidFill>
                          <a:latin typeface="American Typewriter"/>
                          <a:cs typeface="American Typewriter"/>
                        </a:rPr>
                        <a:t>nd</a:t>
                      </a:r>
                      <a:r>
                        <a:rPr sz="1200" b="1" spc="-5" dirty="0">
                          <a:solidFill>
                            <a:srgbClr val="0A1F24"/>
                          </a:solidFill>
                          <a:latin typeface="American Typewriter"/>
                          <a:cs typeface="American Typewriter"/>
                        </a:rPr>
                        <a:t>e</a:t>
                      </a:r>
                      <a:r>
                        <a:rPr sz="1200" b="1" spc="-20" dirty="0">
                          <a:solidFill>
                            <a:srgbClr val="0A1F24"/>
                          </a:solidFill>
                          <a:latin typeface="American Typewriter"/>
                          <a:cs typeface="American Typewriter"/>
                        </a:rPr>
                        <a:t>rs</a:t>
                      </a:r>
                      <a:r>
                        <a:rPr sz="1200" b="1" spc="-15" dirty="0">
                          <a:solidFill>
                            <a:srgbClr val="0A1F24"/>
                          </a:solidFill>
                          <a:latin typeface="American Typewriter"/>
                          <a:cs typeface="American Typewriter"/>
                        </a:rPr>
                        <a:t>t</a:t>
                      </a:r>
                      <a:r>
                        <a:rPr sz="1200" b="1" spc="-10" dirty="0">
                          <a:solidFill>
                            <a:srgbClr val="0A1F24"/>
                          </a:solidFill>
                          <a:latin typeface="American Typewriter"/>
                          <a:cs typeface="American Typewriter"/>
                        </a:rPr>
                        <a:t>a</a:t>
                      </a:r>
                      <a:r>
                        <a:rPr sz="1200" b="1" spc="5" dirty="0">
                          <a:solidFill>
                            <a:srgbClr val="0A1F24"/>
                          </a:solidFill>
                          <a:latin typeface="American Typewriter"/>
                          <a:cs typeface="American Typewriter"/>
                        </a:rPr>
                        <a:t>n</a:t>
                      </a:r>
                      <a:r>
                        <a:rPr sz="1200" b="1" dirty="0">
                          <a:solidFill>
                            <a:srgbClr val="0A1F24"/>
                          </a:solidFill>
                          <a:latin typeface="American Typewriter"/>
                          <a:cs typeface="American Typewriter"/>
                        </a:rPr>
                        <a:t>d</a:t>
                      </a:r>
                      <a:endParaRPr sz="12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1757045" marR="64769" indent="-1684655">
                        <a:lnSpc>
                          <a:spcPct val="100000"/>
                        </a:lnSpc>
                      </a:pPr>
                      <a:r>
                        <a:rPr sz="1200" spc="-5" dirty="0">
                          <a:solidFill>
                            <a:srgbClr val="0A1F24"/>
                          </a:solidFill>
                          <a:latin typeface="American Typewriter"/>
                          <a:cs typeface="American Typewriter"/>
                        </a:rPr>
                        <a:t>IC</a:t>
                      </a:r>
                      <a:r>
                        <a:rPr sz="1200" spc="5" dirty="0">
                          <a:solidFill>
                            <a:srgbClr val="0A1F24"/>
                          </a:solidFill>
                          <a:latin typeface="American Typewriter"/>
                          <a:cs typeface="American Typewriter"/>
                        </a:rPr>
                        <a:t>A</a:t>
                      </a:r>
                      <a:r>
                        <a:rPr sz="1200" dirty="0">
                          <a:solidFill>
                            <a:srgbClr val="0A1F24"/>
                          </a:solidFill>
                          <a:latin typeface="American Typewriter"/>
                          <a:cs typeface="American Typewriter"/>
                        </a:rPr>
                        <a:t>NN</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B</a:t>
                      </a:r>
                      <a:r>
                        <a:rPr sz="1200" dirty="0">
                          <a:solidFill>
                            <a:srgbClr val="0A1F24"/>
                          </a:solidFill>
                          <a:latin typeface="American Typewriter"/>
                          <a:cs typeface="American Typewriter"/>
                        </a:rPr>
                        <a:t>oa</a:t>
                      </a:r>
                      <a:r>
                        <a:rPr sz="1200" spc="-25" dirty="0">
                          <a:solidFill>
                            <a:srgbClr val="0A1F24"/>
                          </a:solidFill>
                          <a:latin typeface="American Typewriter"/>
                          <a:cs typeface="American Typewriter"/>
                        </a:rPr>
                        <a:t>r</a:t>
                      </a:r>
                      <a:r>
                        <a:rPr sz="1200" spc="-10" dirty="0">
                          <a:solidFill>
                            <a:srgbClr val="0A1F24"/>
                          </a:solidFill>
                          <a:latin typeface="American Typewriter"/>
                          <a:cs typeface="American Typewriter"/>
                        </a:rPr>
                        <a:t>d</a:t>
                      </a:r>
                      <a:r>
                        <a:rPr sz="1200" spc="-25" dirty="0">
                          <a:solidFill>
                            <a:srgbClr val="0A1F24"/>
                          </a:solidFill>
                          <a:latin typeface="American Typewriter"/>
                          <a:cs typeface="American Typewriter"/>
                        </a:rPr>
                        <a:t>/</a:t>
                      </a:r>
                      <a:r>
                        <a:rPr sz="1200" dirty="0">
                          <a:solidFill>
                            <a:srgbClr val="0A1F24"/>
                          </a:solidFill>
                          <a:latin typeface="American Typewriter"/>
                          <a:cs typeface="American Typewriter"/>
                        </a:rPr>
                        <a:t>o</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g</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i</a:t>
                      </a:r>
                      <a:r>
                        <a:rPr sz="1200" dirty="0">
                          <a:solidFill>
                            <a:srgbClr val="0A1F24"/>
                          </a:solidFill>
                          <a:latin typeface="American Typewriter"/>
                          <a:cs typeface="American Typewriter"/>
                        </a:rPr>
                        <a:t>s</a:t>
                      </a:r>
                      <a:r>
                        <a:rPr sz="1200" spc="-20" dirty="0">
                          <a:solidFill>
                            <a:srgbClr val="0A1F24"/>
                          </a:solidFill>
                          <a:latin typeface="American Typewriter"/>
                          <a:cs typeface="American Typewriter"/>
                        </a:rPr>
                        <a:t> </a:t>
                      </a:r>
                      <a:r>
                        <a:rPr sz="1200" spc="-25" dirty="0">
                          <a:solidFill>
                            <a:srgbClr val="0A1F24"/>
                          </a:solidFill>
                          <a:latin typeface="American Typewriter"/>
                          <a:cs typeface="American Typewriter"/>
                        </a:rPr>
                        <a:t>r</a:t>
                      </a:r>
                      <a:r>
                        <a:rPr sz="1200" spc="-5" dirty="0">
                          <a:solidFill>
                            <a:srgbClr val="0A1F24"/>
                          </a:solidFill>
                          <a:latin typeface="American Typewriter"/>
                          <a:cs typeface="American Typewriter"/>
                        </a:rPr>
                        <a:t>evie</a:t>
                      </a:r>
                      <a:r>
                        <a:rPr sz="1200" spc="5" dirty="0">
                          <a:solidFill>
                            <a:srgbClr val="0A1F24"/>
                          </a:solidFill>
                          <a:latin typeface="American Typewriter"/>
                          <a:cs typeface="American Typewriter"/>
                        </a:rPr>
                        <a:t>w</a:t>
                      </a:r>
                      <a:r>
                        <a:rPr sz="1200" spc="-5" dirty="0">
                          <a:solidFill>
                            <a:srgbClr val="0A1F24"/>
                          </a:solidFill>
                          <a:latin typeface="American Typewriter"/>
                          <a:cs typeface="American Typewriter"/>
                        </a:rPr>
                        <a:t>i</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g</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d</a:t>
                      </a:r>
                      <a:r>
                        <a:rPr sz="1200" spc="-5" dirty="0">
                          <a:solidFill>
                            <a:srgbClr val="0A1F24"/>
                          </a:solidFill>
                          <a:latin typeface="American Typewriter"/>
                          <a:cs typeface="American Typewriter"/>
                        </a:rPr>
                        <a:t>vi</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15" dirty="0">
                          <a:solidFill>
                            <a:srgbClr val="0A1F24"/>
                          </a:solidFill>
                          <a:latin typeface="American Typewriter"/>
                          <a:cs typeface="American Typewriter"/>
                        </a:rPr>
                        <a:t>t</a:t>
                      </a:r>
                      <a:r>
                        <a:rPr sz="1200" dirty="0">
                          <a:solidFill>
                            <a:srgbClr val="0A1F24"/>
                          </a:solidFill>
                          <a:latin typeface="American Typewriter"/>
                          <a:cs typeface="American Typewriter"/>
                        </a:rPr>
                        <a:t>o</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i</a:t>
                      </a:r>
                      <a:r>
                        <a:rPr sz="1200" spc="-10" dirty="0">
                          <a:solidFill>
                            <a:srgbClr val="0A1F24"/>
                          </a:solidFill>
                          <a:latin typeface="American Typewriter"/>
                          <a:cs typeface="American Typewriter"/>
                        </a:rPr>
                        <a:t>d</a:t>
                      </a:r>
                      <a:r>
                        <a:rPr sz="1200" dirty="0">
                          <a:solidFill>
                            <a:srgbClr val="0A1F24"/>
                          </a:solidFill>
                          <a:latin typeface="American Typewriter"/>
                          <a:cs typeface="American Typewriter"/>
                        </a:rPr>
                        <a:t>e</a:t>
                      </a:r>
                      <a:r>
                        <a:rPr sz="1200" spc="-20" dirty="0">
                          <a:solidFill>
                            <a:srgbClr val="0A1F24"/>
                          </a:solidFill>
                          <a:latin typeface="American Typewriter"/>
                          <a:cs typeface="American Typewriter"/>
                        </a:rPr>
                        <a:t>n</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fy</a:t>
                      </a:r>
                      <a:r>
                        <a:rPr sz="1200" spc="-3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30" dirty="0">
                          <a:solidFill>
                            <a:srgbClr val="0A1F24"/>
                          </a:solidFill>
                          <a:latin typeface="American Typewriter"/>
                          <a:cs typeface="American Typewriter"/>
                        </a:rPr>
                        <a:t>n</a:t>
                      </a:r>
                      <a:r>
                        <a:rPr sz="1200" dirty="0">
                          <a:solidFill>
                            <a:srgbClr val="0A1F24"/>
                          </a:solidFill>
                          <a:latin typeface="American Typewriter"/>
                          <a:cs typeface="American Typewriter"/>
                        </a:rPr>
                        <a:t>y</a:t>
                      </a:r>
                      <a:r>
                        <a:rPr sz="1200" spc="-35" dirty="0">
                          <a:solidFill>
                            <a:srgbClr val="0A1F24"/>
                          </a:solidFill>
                          <a:latin typeface="American Typewriter"/>
                          <a:cs typeface="American Typewriter"/>
                        </a:rPr>
                        <a:t> </a:t>
                      </a:r>
                      <a:r>
                        <a:rPr sz="1200" spc="-10" dirty="0">
                          <a:solidFill>
                            <a:srgbClr val="0A1F24"/>
                          </a:solidFill>
                          <a:latin typeface="American Typewriter"/>
                          <a:cs typeface="American Typewriter"/>
                        </a:rPr>
                        <a:t>qu</a:t>
                      </a:r>
                      <a:r>
                        <a:rPr sz="1200" dirty="0">
                          <a:solidFill>
                            <a:srgbClr val="0A1F24"/>
                          </a:solidFill>
                          <a:latin typeface="American Typewriter"/>
                          <a:cs typeface="American Typewriter"/>
                        </a:rPr>
                        <a:t>e</a:t>
                      </a:r>
                      <a:r>
                        <a:rPr sz="1200" spc="-10" dirty="0">
                          <a:solidFill>
                            <a:srgbClr val="0A1F24"/>
                          </a:solidFill>
                          <a:latin typeface="American Typewriter"/>
                          <a:cs typeface="American Typewriter"/>
                        </a:rPr>
                        <a:t>s</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s</a:t>
                      </a:r>
                      <a:r>
                        <a:rPr sz="1200" spc="-20" dirty="0">
                          <a:solidFill>
                            <a:srgbClr val="0A1F24"/>
                          </a:solidFill>
                          <a:latin typeface="American Typewriter"/>
                          <a:cs typeface="American Typewriter"/>
                        </a:rPr>
                        <a:t> </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ee</a:t>
                      </a:r>
                      <a:r>
                        <a:rPr sz="1200" spc="-10" dirty="0">
                          <a:solidFill>
                            <a:srgbClr val="0A1F24"/>
                          </a:solidFill>
                          <a:latin typeface="American Typewriter"/>
                          <a:cs typeface="American Typewriter"/>
                        </a:rPr>
                        <a:t>d</a:t>
                      </a:r>
                      <a:r>
                        <a:rPr sz="1200" spc="-5" dirty="0">
                          <a:solidFill>
                            <a:srgbClr val="0A1F24"/>
                          </a:solidFill>
                          <a:latin typeface="American Typewriter"/>
                          <a:cs typeface="American Typewriter"/>
                        </a:rPr>
                        <a:t>i</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g</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spc="-5" dirty="0">
                          <a:solidFill>
                            <a:srgbClr val="0A1F24"/>
                          </a:solidFill>
                          <a:latin typeface="American Typewriter"/>
                          <a:cs typeface="American Typewriter"/>
                        </a:rPr>
                        <a:t>l</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r</a:t>
                      </a:r>
                      <a:r>
                        <a:rPr sz="1200" spc="-5" dirty="0">
                          <a:solidFill>
                            <a:srgbClr val="0A1F24"/>
                          </a:solidFill>
                          <a:latin typeface="American Typewriter"/>
                          <a:cs typeface="American Typewriter"/>
                        </a:rPr>
                        <a:t>ific</a:t>
                      </a:r>
                      <a:r>
                        <a:rPr sz="1200" spc="-15" dirty="0">
                          <a:solidFill>
                            <a:srgbClr val="0A1F24"/>
                          </a:solidFill>
                          <a:latin typeface="American Typewriter"/>
                          <a:cs typeface="American Typewriter"/>
                        </a:rPr>
                        <a:t>a</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on</a:t>
                      </a:r>
                      <a:r>
                        <a:rPr sz="1200" spc="-35" dirty="0">
                          <a:solidFill>
                            <a:srgbClr val="0A1F24"/>
                          </a:solidFill>
                          <a:latin typeface="American Typewriter"/>
                          <a:cs typeface="American Typewriter"/>
                        </a:rPr>
                        <a:t> </a:t>
                      </a:r>
                      <a:r>
                        <a:rPr sz="1200" spc="-10" dirty="0">
                          <a:solidFill>
                            <a:srgbClr val="0A1F24"/>
                          </a:solidFill>
                          <a:latin typeface="American Typewriter"/>
                          <a:cs typeface="American Typewriter"/>
                        </a:rPr>
                        <a:t>be</a:t>
                      </a:r>
                      <a:r>
                        <a:rPr sz="1200" spc="-30" dirty="0">
                          <a:solidFill>
                            <a:srgbClr val="0A1F24"/>
                          </a:solidFill>
                          <a:latin typeface="American Typewriter"/>
                          <a:cs typeface="American Typewriter"/>
                        </a:rPr>
                        <a:t>f</a:t>
                      </a:r>
                      <a:r>
                        <a:rPr sz="1200" dirty="0">
                          <a:solidFill>
                            <a:srgbClr val="0A1F24"/>
                          </a:solidFill>
                          <a:latin typeface="American Typewriter"/>
                          <a:cs typeface="American Typewriter"/>
                        </a:rPr>
                        <a:t>o</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30" dirty="0">
                          <a:solidFill>
                            <a:srgbClr val="0A1F24"/>
                          </a:solidFill>
                          <a:latin typeface="American Typewriter"/>
                          <a:cs typeface="American Typewriter"/>
                        </a:rPr>
                        <a:t>f</a:t>
                      </a:r>
                      <a:r>
                        <a:rPr sz="1200" dirty="0">
                          <a:solidFill>
                            <a:srgbClr val="0A1F24"/>
                          </a:solidFill>
                          <a:latin typeface="American Typewriter"/>
                          <a:cs typeface="American Typewriter"/>
                        </a:rPr>
                        <a:t>o</a:t>
                      </a:r>
                      <a:r>
                        <a:rPr sz="1200" spc="-10" dirty="0">
                          <a:solidFill>
                            <a:srgbClr val="0A1F24"/>
                          </a:solidFill>
                          <a:latin typeface="American Typewriter"/>
                          <a:cs typeface="American Typewriter"/>
                        </a:rPr>
                        <a:t>r</a:t>
                      </a:r>
                      <a:r>
                        <a:rPr sz="1200" dirty="0">
                          <a:solidFill>
                            <a:srgbClr val="0A1F24"/>
                          </a:solidFill>
                          <a:latin typeface="American Typewriter"/>
                          <a:cs typeface="American Typewriter"/>
                        </a:rPr>
                        <a:t>mal</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B</a:t>
                      </a:r>
                      <a:r>
                        <a:rPr sz="1200" dirty="0">
                          <a:solidFill>
                            <a:srgbClr val="0A1F24"/>
                          </a:solidFill>
                          <a:latin typeface="American Typewriter"/>
                          <a:cs typeface="American Typewriter"/>
                        </a:rPr>
                        <a:t>oa</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d </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o</a:t>
                      </a:r>
                      <a:r>
                        <a:rPr sz="1200" spc="-5" dirty="0">
                          <a:solidFill>
                            <a:srgbClr val="0A1F24"/>
                          </a:solidFill>
                          <a:latin typeface="American Typewriter"/>
                          <a:cs typeface="American Typewriter"/>
                        </a:rPr>
                        <a:t>n</a:t>
                      </a:r>
                      <a:r>
                        <a:rPr sz="1200" spc="5" dirty="0">
                          <a:solidFill>
                            <a:srgbClr val="0A1F24"/>
                          </a:solidFill>
                          <a:latin typeface="American Typewriter"/>
                          <a:cs typeface="American Typewriter"/>
                        </a:rPr>
                        <a:t>s</a:t>
                      </a:r>
                      <a:r>
                        <a:rPr sz="1200" spc="-5" dirty="0">
                          <a:solidFill>
                            <a:srgbClr val="0A1F24"/>
                          </a:solidFill>
                          <a:latin typeface="American Typewriter"/>
                          <a:cs typeface="American Typewriter"/>
                        </a:rPr>
                        <a:t>id</a:t>
                      </a:r>
                      <a:r>
                        <a:rPr sz="1200" dirty="0">
                          <a:solidFill>
                            <a:srgbClr val="0A1F24"/>
                          </a:solidFill>
                          <a:latin typeface="American Typewriter"/>
                          <a:cs typeface="American Typewriter"/>
                        </a:rPr>
                        <a:t>e</a:t>
                      </a:r>
                      <a:r>
                        <a:rPr sz="1200" spc="-35" dirty="0">
                          <a:solidFill>
                            <a:srgbClr val="0A1F24"/>
                          </a:solidFill>
                          <a:latin typeface="American Typewriter"/>
                          <a:cs typeface="American Typewriter"/>
                        </a:rPr>
                        <a:t>r</a:t>
                      </a:r>
                      <a:r>
                        <a:rPr sz="1200" spc="-15" dirty="0">
                          <a:solidFill>
                            <a:srgbClr val="0A1F24"/>
                          </a:solidFill>
                          <a:latin typeface="American Typewriter"/>
                          <a:cs typeface="American Typewriter"/>
                        </a:rPr>
                        <a:t>a</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on</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(ne</a:t>
                      </a:r>
                      <a:r>
                        <a:rPr sz="1200" dirty="0">
                          <a:solidFill>
                            <a:srgbClr val="0A1F24"/>
                          </a:solidFill>
                          <a:latin typeface="American Typewriter"/>
                          <a:cs typeface="American Typewriter"/>
                        </a:rPr>
                        <a:t>w</a:t>
                      </a:r>
                      <a:r>
                        <a:rPr sz="1200" spc="-20" dirty="0">
                          <a:solidFill>
                            <a:srgbClr val="0A1F24"/>
                          </a:solidFill>
                          <a:latin typeface="American Typewriter"/>
                          <a:cs typeface="American Typewriter"/>
                        </a:rPr>
                        <a:t> </a:t>
                      </a:r>
                      <a:r>
                        <a:rPr sz="1200" spc="5" dirty="0">
                          <a:solidFill>
                            <a:srgbClr val="0A1F24"/>
                          </a:solidFill>
                          <a:latin typeface="American Typewriter"/>
                          <a:cs typeface="American Typewriter"/>
                        </a:rPr>
                        <a:t>s</a:t>
                      </a:r>
                      <a:r>
                        <a:rPr sz="1200" spc="-5" dirty="0">
                          <a:solidFill>
                            <a:srgbClr val="0A1F24"/>
                          </a:solidFill>
                          <a:latin typeface="American Typewriter"/>
                          <a:cs typeface="American Typewriter"/>
                        </a:rPr>
                        <a:t>in</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o</a:t>
                      </a:r>
                      <a:r>
                        <a:rPr sz="1200" spc="-5" dirty="0">
                          <a:solidFill>
                            <a:srgbClr val="0A1F24"/>
                          </a:solidFill>
                          <a:latin typeface="American Typewriter"/>
                          <a:cs typeface="American Typewriter"/>
                        </a:rPr>
                        <a:t>p</a:t>
                      </a:r>
                      <a:r>
                        <a:rPr sz="1200" dirty="0">
                          <a:solidFill>
                            <a:srgbClr val="0A1F24"/>
                          </a:solidFill>
                          <a:latin typeface="American Typewriter"/>
                          <a:cs typeface="American Typewriter"/>
                        </a:rPr>
                        <a:t>e</a:t>
                      </a:r>
                      <a:r>
                        <a:rPr sz="1200" spc="-5" dirty="0">
                          <a:solidFill>
                            <a:srgbClr val="0A1F24"/>
                          </a:solidFill>
                          <a:latin typeface="American Typewriter"/>
                          <a:cs typeface="American Typewriter"/>
                        </a:rPr>
                        <a:t>nh</a:t>
                      </a:r>
                      <a:r>
                        <a:rPr sz="1200" dirty="0">
                          <a:solidFill>
                            <a:srgbClr val="0A1F24"/>
                          </a:solidFill>
                          <a:latin typeface="American Typewriter"/>
                          <a:cs typeface="American Typewriter"/>
                        </a:rPr>
                        <a:t>a</a:t>
                      </a:r>
                      <a:r>
                        <a:rPr sz="1200" spc="-15" dirty="0">
                          <a:solidFill>
                            <a:srgbClr val="0A1F24"/>
                          </a:solidFill>
                          <a:latin typeface="American Typewriter"/>
                          <a:cs typeface="American Typewriter"/>
                        </a:rPr>
                        <a:t>g</a:t>
                      </a:r>
                      <a:r>
                        <a:rPr sz="1200" dirty="0">
                          <a:solidFill>
                            <a:srgbClr val="0A1F24"/>
                          </a:solidFill>
                          <a:latin typeface="American Typewriter"/>
                          <a:cs typeface="American Typewriter"/>
                        </a:rPr>
                        <a:t>en</a:t>
                      </a:r>
                      <a:r>
                        <a:rPr sz="1200" spc="-40"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omm</a:t>
                      </a:r>
                      <a:r>
                        <a:rPr sz="1200" spc="-5" dirty="0">
                          <a:solidFill>
                            <a:srgbClr val="0A1F24"/>
                          </a:solidFill>
                          <a:latin typeface="American Typewriter"/>
                          <a:cs typeface="American Typewriter"/>
                        </a:rPr>
                        <a:t>uniqu</a:t>
                      </a:r>
                      <a:r>
                        <a:rPr sz="1200" dirty="0">
                          <a:solidFill>
                            <a:srgbClr val="0A1F24"/>
                          </a:solidFill>
                          <a:latin typeface="American Typewriter"/>
                          <a:cs typeface="American Typewriter"/>
                        </a:rPr>
                        <a:t>é)</a:t>
                      </a:r>
                      <a:endParaRPr sz="12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2"/>
                  </a:ext>
                </a:extLst>
              </a:tr>
              <a:tr h="768096">
                <a:tc>
                  <a:txBody>
                    <a:bodyPr/>
                    <a:lstStyle/>
                    <a:p>
                      <a:pPr marL="84455" marR="153035">
                        <a:lnSpc>
                          <a:spcPct val="100000"/>
                        </a:lnSpc>
                      </a:pPr>
                      <a:r>
                        <a:rPr sz="1200" b="1" spc="-5" dirty="0">
                          <a:solidFill>
                            <a:srgbClr val="0A1F24"/>
                          </a:solidFill>
                          <a:latin typeface="American Typewriter"/>
                          <a:cs typeface="American Typewriter"/>
                        </a:rPr>
                        <a:t>P</a:t>
                      </a:r>
                      <a:r>
                        <a:rPr sz="1200" b="1" spc="5" dirty="0">
                          <a:solidFill>
                            <a:srgbClr val="0A1F24"/>
                          </a:solidFill>
                          <a:latin typeface="American Typewriter"/>
                          <a:cs typeface="American Typewriter"/>
                        </a:rPr>
                        <a:t>h</a:t>
                      </a:r>
                      <a:r>
                        <a:rPr sz="1200" b="1" spc="-10" dirty="0">
                          <a:solidFill>
                            <a:srgbClr val="0A1F24"/>
                          </a:solidFill>
                          <a:latin typeface="American Typewriter"/>
                          <a:cs typeface="American Typewriter"/>
                        </a:rPr>
                        <a:t>a</a:t>
                      </a:r>
                      <a:r>
                        <a:rPr sz="1200" b="1" spc="-5" dirty="0">
                          <a:solidFill>
                            <a:srgbClr val="0A1F24"/>
                          </a:solidFill>
                          <a:latin typeface="American Typewriter"/>
                          <a:cs typeface="American Typewriter"/>
                        </a:rPr>
                        <a:t>s</a:t>
                      </a:r>
                      <a:r>
                        <a:rPr sz="1200" b="1" dirty="0">
                          <a:solidFill>
                            <a:srgbClr val="0A1F24"/>
                          </a:solidFill>
                          <a:latin typeface="American Typewriter"/>
                          <a:cs typeface="American Typewriter"/>
                        </a:rPr>
                        <a:t>e</a:t>
                      </a:r>
                      <a:r>
                        <a:rPr sz="1200" b="1" spc="-30" dirty="0">
                          <a:solidFill>
                            <a:srgbClr val="0A1F24"/>
                          </a:solidFill>
                          <a:latin typeface="American Typewriter"/>
                          <a:cs typeface="American Typewriter"/>
                        </a:rPr>
                        <a:t> </a:t>
                      </a:r>
                      <a:r>
                        <a:rPr sz="1200" b="1" dirty="0">
                          <a:solidFill>
                            <a:srgbClr val="0A1F24"/>
                          </a:solidFill>
                          <a:latin typeface="American Typewriter"/>
                          <a:cs typeface="American Typewriter"/>
                        </a:rPr>
                        <a:t>3</a:t>
                      </a:r>
                      <a:r>
                        <a:rPr sz="1200" b="1" spc="-25" dirty="0">
                          <a:solidFill>
                            <a:srgbClr val="0A1F24"/>
                          </a:solidFill>
                          <a:latin typeface="American Typewriter"/>
                          <a:cs typeface="American Typewriter"/>
                        </a:rPr>
                        <a:t> </a:t>
                      </a:r>
                      <a:r>
                        <a:rPr sz="1200" b="1" dirty="0">
                          <a:solidFill>
                            <a:srgbClr val="0A1F24"/>
                          </a:solidFill>
                          <a:latin typeface="American Typewriter"/>
                          <a:cs typeface="American Typewriter"/>
                        </a:rPr>
                        <a:t>|</a:t>
                      </a:r>
                      <a:r>
                        <a:rPr sz="1200" b="1" spc="-20" dirty="0">
                          <a:solidFill>
                            <a:srgbClr val="0A1F24"/>
                          </a:solidFill>
                          <a:latin typeface="American Typewriter"/>
                          <a:cs typeface="American Typewriter"/>
                        </a:rPr>
                        <a:t> </a:t>
                      </a:r>
                      <a:r>
                        <a:rPr sz="1200" b="1" spc="-30" dirty="0">
                          <a:solidFill>
                            <a:srgbClr val="0A1F24"/>
                          </a:solidFill>
                          <a:latin typeface="American Typewriter"/>
                          <a:cs typeface="American Typewriter"/>
                        </a:rPr>
                        <a:t>E</a:t>
                      </a:r>
                      <a:r>
                        <a:rPr sz="1200" b="1" spc="-25" dirty="0">
                          <a:solidFill>
                            <a:srgbClr val="0A1F24"/>
                          </a:solidFill>
                          <a:latin typeface="American Typewriter"/>
                          <a:cs typeface="American Typewriter"/>
                        </a:rPr>
                        <a:t>v</a:t>
                      </a:r>
                      <a:r>
                        <a:rPr sz="1200" b="1" spc="-10" dirty="0">
                          <a:solidFill>
                            <a:srgbClr val="0A1F24"/>
                          </a:solidFill>
                          <a:latin typeface="American Typewriter"/>
                          <a:cs typeface="American Typewriter"/>
                        </a:rPr>
                        <a:t>a</a:t>
                      </a:r>
                      <a:r>
                        <a:rPr sz="1200" b="1" spc="5" dirty="0">
                          <a:solidFill>
                            <a:srgbClr val="0A1F24"/>
                          </a:solidFill>
                          <a:latin typeface="American Typewriter"/>
                          <a:cs typeface="American Typewriter"/>
                        </a:rPr>
                        <a:t>lu</a:t>
                      </a:r>
                      <a:r>
                        <a:rPr sz="1200" b="1" spc="-20" dirty="0">
                          <a:solidFill>
                            <a:srgbClr val="0A1F24"/>
                          </a:solidFill>
                          <a:latin typeface="American Typewriter"/>
                          <a:cs typeface="American Typewriter"/>
                        </a:rPr>
                        <a:t>at</a:t>
                      </a:r>
                      <a:r>
                        <a:rPr sz="1200" b="1" dirty="0">
                          <a:solidFill>
                            <a:srgbClr val="0A1F24"/>
                          </a:solidFill>
                          <a:latin typeface="American Typewriter"/>
                          <a:cs typeface="American Typewriter"/>
                        </a:rPr>
                        <a:t>e</a:t>
                      </a:r>
                      <a:r>
                        <a:rPr sz="1200" b="1" spc="-30" dirty="0">
                          <a:solidFill>
                            <a:srgbClr val="0A1F24"/>
                          </a:solidFill>
                          <a:latin typeface="American Typewriter"/>
                          <a:cs typeface="American Typewriter"/>
                        </a:rPr>
                        <a:t> </a:t>
                      </a:r>
                      <a:r>
                        <a:rPr sz="1200" b="1" dirty="0">
                          <a:solidFill>
                            <a:srgbClr val="0A1F24"/>
                          </a:solidFill>
                          <a:latin typeface="American Typewriter"/>
                          <a:cs typeface="American Typewriter"/>
                        </a:rPr>
                        <a:t>&amp; Co</a:t>
                      </a:r>
                      <a:r>
                        <a:rPr sz="1200" b="1" spc="5" dirty="0">
                          <a:solidFill>
                            <a:srgbClr val="0A1F24"/>
                          </a:solidFill>
                          <a:latin typeface="American Typewriter"/>
                          <a:cs typeface="American Typewriter"/>
                        </a:rPr>
                        <a:t>n</a:t>
                      </a:r>
                      <a:r>
                        <a:rPr sz="1200" b="1" spc="-5" dirty="0">
                          <a:solidFill>
                            <a:srgbClr val="0A1F24"/>
                          </a:solidFill>
                          <a:latin typeface="American Typewriter"/>
                          <a:cs typeface="American Typewriter"/>
                        </a:rPr>
                        <a:t>s</a:t>
                      </a:r>
                      <a:r>
                        <a:rPr sz="1200" b="1" spc="5" dirty="0">
                          <a:solidFill>
                            <a:srgbClr val="0A1F24"/>
                          </a:solidFill>
                          <a:latin typeface="American Typewriter"/>
                          <a:cs typeface="American Typewriter"/>
                        </a:rPr>
                        <a:t>id</a:t>
                      </a:r>
                      <a:r>
                        <a:rPr sz="1200" b="1" spc="-5" dirty="0">
                          <a:solidFill>
                            <a:srgbClr val="0A1F24"/>
                          </a:solidFill>
                          <a:latin typeface="American Typewriter"/>
                          <a:cs typeface="American Typewriter"/>
                        </a:rPr>
                        <a:t>e</a:t>
                      </a:r>
                      <a:r>
                        <a:rPr sz="1200" b="1" dirty="0">
                          <a:solidFill>
                            <a:srgbClr val="0A1F24"/>
                          </a:solidFill>
                          <a:latin typeface="American Typewriter"/>
                          <a:cs typeface="American Typewriter"/>
                        </a:rPr>
                        <a:t>r</a:t>
                      </a:r>
                      <a:endParaRPr sz="12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29845" marR="22225" algn="ctr">
                        <a:lnSpc>
                          <a:spcPct val="100000"/>
                        </a:lnSpc>
                      </a:pPr>
                      <a:r>
                        <a:rPr sz="1200"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IC</a:t>
                      </a:r>
                      <a:r>
                        <a:rPr sz="1200" spc="5" dirty="0">
                          <a:solidFill>
                            <a:srgbClr val="0A1F24"/>
                          </a:solidFill>
                          <a:latin typeface="American Typewriter"/>
                          <a:cs typeface="American Typewriter"/>
                        </a:rPr>
                        <a:t>A</a:t>
                      </a:r>
                      <a:r>
                        <a:rPr sz="1200" dirty="0">
                          <a:solidFill>
                            <a:srgbClr val="0A1F24"/>
                          </a:solidFill>
                          <a:latin typeface="American Typewriter"/>
                          <a:cs typeface="American Typewriter"/>
                        </a:rPr>
                        <a:t>NN</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B</a:t>
                      </a:r>
                      <a:r>
                        <a:rPr sz="1200" spc="5" dirty="0">
                          <a:solidFill>
                            <a:srgbClr val="0A1F24"/>
                          </a:solidFill>
                          <a:latin typeface="American Typewriter"/>
                          <a:cs typeface="American Typewriter"/>
                        </a:rPr>
                        <a:t>o</a:t>
                      </a:r>
                      <a:r>
                        <a:rPr sz="1200" dirty="0">
                          <a:solidFill>
                            <a:srgbClr val="0A1F24"/>
                          </a:solidFill>
                          <a:latin typeface="American Typewriter"/>
                          <a:cs typeface="American Typewriter"/>
                        </a:rPr>
                        <a:t>a</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d</a:t>
                      </a:r>
                      <a:r>
                        <a:rPr sz="1200" spc="-35" dirty="0">
                          <a:solidFill>
                            <a:srgbClr val="0A1F24"/>
                          </a:solidFill>
                          <a:latin typeface="American Typewriter"/>
                          <a:cs typeface="American Typewriter"/>
                        </a:rPr>
                        <a:t> </a:t>
                      </a:r>
                      <a:r>
                        <a:rPr sz="1200" dirty="0">
                          <a:solidFill>
                            <a:srgbClr val="0A1F24"/>
                          </a:solidFill>
                          <a:latin typeface="American Typewriter"/>
                          <a:cs typeface="American Typewriter"/>
                        </a:rPr>
                        <a:t>is</a:t>
                      </a:r>
                      <a:r>
                        <a:rPr sz="1200" spc="-20" dirty="0">
                          <a:solidFill>
                            <a:srgbClr val="0A1F24"/>
                          </a:solidFill>
                          <a:latin typeface="American Typewriter"/>
                          <a:cs typeface="American Typewriter"/>
                        </a:rPr>
                        <a:t> </a:t>
                      </a:r>
                      <a:r>
                        <a:rPr sz="1200" dirty="0">
                          <a:solidFill>
                            <a:srgbClr val="0A1F24"/>
                          </a:solidFill>
                          <a:latin typeface="American Typewriter"/>
                          <a:cs typeface="American Typewriter"/>
                        </a:rPr>
                        <a:t>in</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10" dirty="0">
                          <a:solidFill>
                            <a:srgbClr val="0A1F24"/>
                          </a:solidFill>
                          <a:latin typeface="American Typewriter"/>
                          <a:cs typeface="American Typewriter"/>
                        </a:rPr>
                        <a:t>p</a:t>
                      </a:r>
                      <a:r>
                        <a:rPr sz="1200" spc="-30" dirty="0">
                          <a:solidFill>
                            <a:srgbClr val="0A1F24"/>
                          </a:solidFill>
                          <a:latin typeface="American Typewriter"/>
                          <a:cs typeface="American Typewriter"/>
                        </a:rPr>
                        <a:t>r</a:t>
                      </a:r>
                      <a:r>
                        <a:rPr sz="1200" spc="5" dirty="0">
                          <a:solidFill>
                            <a:srgbClr val="0A1F24"/>
                          </a:solidFill>
                          <a:latin typeface="American Typewriter"/>
                          <a:cs typeface="American Typewriter"/>
                        </a:rPr>
                        <a:t>o</a:t>
                      </a:r>
                      <a:r>
                        <a:rPr sz="1200" dirty="0">
                          <a:solidFill>
                            <a:srgbClr val="0A1F24"/>
                          </a:solidFill>
                          <a:latin typeface="American Typewriter"/>
                          <a:cs typeface="American Typewriter"/>
                        </a:rPr>
                        <a:t>ce</a:t>
                      </a:r>
                      <a:r>
                        <a:rPr sz="1200" spc="5" dirty="0">
                          <a:solidFill>
                            <a:srgbClr val="0A1F24"/>
                          </a:solidFill>
                          <a:latin typeface="American Typewriter"/>
                          <a:cs typeface="American Typewriter"/>
                        </a:rPr>
                        <a:t>s</a:t>
                      </a:r>
                      <a:r>
                        <a:rPr sz="1200" dirty="0">
                          <a:solidFill>
                            <a:srgbClr val="0A1F24"/>
                          </a:solidFill>
                          <a:latin typeface="American Typewriter"/>
                          <a:cs typeface="American Typewriter"/>
                        </a:rPr>
                        <a:t>s</a:t>
                      </a:r>
                      <a:r>
                        <a:rPr sz="1200" spc="-20" dirty="0">
                          <a:solidFill>
                            <a:srgbClr val="0A1F24"/>
                          </a:solidFill>
                          <a:latin typeface="American Typewriter"/>
                          <a:cs typeface="American Typewriter"/>
                        </a:rPr>
                        <a:t> </a:t>
                      </a:r>
                      <a:r>
                        <a:rPr sz="1200" spc="5" dirty="0">
                          <a:solidFill>
                            <a:srgbClr val="0A1F24"/>
                          </a:solidFill>
                          <a:latin typeface="American Typewriter"/>
                          <a:cs typeface="American Typewriter"/>
                        </a:rPr>
                        <a:t>o</a:t>
                      </a:r>
                      <a:r>
                        <a:rPr sz="1200" dirty="0">
                          <a:solidFill>
                            <a:srgbClr val="0A1F24"/>
                          </a:solidFill>
                          <a:latin typeface="American Typewriter"/>
                          <a:cs typeface="American Typewriter"/>
                        </a:rPr>
                        <a:t>f</a:t>
                      </a:r>
                      <a:r>
                        <a:rPr sz="1200" spc="-30" dirty="0">
                          <a:solidFill>
                            <a:srgbClr val="0A1F24"/>
                          </a:solidFill>
                          <a:latin typeface="American Typewriter"/>
                          <a:cs typeface="American Typewriter"/>
                        </a:rPr>
                        <a:t> f</a:t>
                      </a:r>
                      <a:r>
                        <a:rPr sz="1200" spc="5" dirty="0">
                          <a:solidFill>
                            <a:srgbClr val="0A1F24"/>
                          </a:solidFill>
                          <a:latin typeface="American Typewriter"/>
                          <a:cs typeface="American Typewriter"/>
                        </a:rPr>
                        <a:t>o</a:t>
                      </a:r>
                      <a:r>
                        <a:rPr sz="1200" spc="-10" dirty="0">
                          <a:solidFill>
                            <a:srgbClr val="0A1F24"/>
                          </a:solidFill>
                          <a:latin typeface="American Typewriter"/>
                          <a:cs typeface="American Typewriter"/>
                        </a:rPr>
                        <a:t>r</a:t>
                      </a:r>
                      <a:r>
                        <a:rPr sz="1200" dirty="0">
                          <a:solidFill>
                            <a:srgbClr val="0A1F24"/>
                          </a:solidFill>
                          <a:latin typeface="American Typewriter"/>
                          <a:cs typeface="American Typewriter"/>
                        </a:rPr>
                        <a:t>mally</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spc="5" dirty="0">
                          <a:solidFill>
                            <a:srgbClr val="0A1F24"/>
                          </a:solidFill>
                          <a:latin typeface="American Typewriter"/>
                          <a:cs typeface="American Typewriter"/>
                        </a:rPr>
                        <a:t>o</a:t>
                      </a:r>
                      <a:r>
                        <a:rPr sz="1200" spc="-10" dirty="0">
                          <a:solidFill>
                            <a:srgbClr val="0A1F24"/>
                          </a:solidFill>
                          <a:latin typeface="American Typewriter"/>
                          <a:cs typeface="American Typewriter"/>
                        </a:rPr>
                        <a:t>n</a:t>
                      </a:r>
                      <a:r>
                        <a:rPr sz="1200" spc="5" dirty="0">
                          <a:solidFill>
                            <a:srgbClr val="0A1F24"/>
                          </a:solidFill>
                          <a:latin typeface="American Typewriter"/>
                          <a:cs typeface="American Typewriter"/>
                        </a:rPr>
                        <a:t>s</a:t>
                      </a:r>
                      <a:r>
                        <a:rPr sz="1200" dirty="0">
                          <a:solidFill>
                            <a:srgbClr val="0A1F24"/>
                          </a:solidFill>
                          <a:latin typeface="American Typewriter"/>
                          <a:cs typeface="American Typewriter"/>
                        </a:rPr>
                        <a:t>i</a:t>
                      </a:r>
                      <a:r>
                        <a:rPr sz="1200" spc="-10" dirty="0">
                          <a:solidFill>
                            <a:srgbClr val="0A1F24"/>
                          </a:solidFill>
                          <a:latin typeface="American Typewriter"/>
                          <a:cs typeface="American Typewriter"/>
                        </a:rPr>
                        <a:t>d</a:t>
                      </a:r>
                      <a:r>
                        <a:rPr sz="1200" dirty="0">
                          <a:solidFill>
                            <a:srgbClr val="0A1F24"/>
                          </a:solidFill>
                          <a:latin typeface="American Typewriter"/>
                          <a:cs typeface="American Typewriter"/>
                        </a:rPr>
                        <a:t>e</a:t>
                      </a:r>
                      <a:r>
                        <a:rPr sz="1200" spc="-10" dirty="0">
                          <a:solidFill>
                            <a:srgbClr val="0A1F24"/>
                          </a:solidFill>
                          <a:latin typeface="American Typewriter"/>
                          <a:cs typeface="American Typewriter"/>
                        </a:rPr>
                        <a:t>r</a:t>
                      </a:r>
                      <a:r>
                        <a:rPr sz="1200" dirty="0">
                          <a:solidFill>
                            <a:srgbClr val="0A1F24"/>
                          </a:solidFill>
                          <a:latin typeface="American Typewriter"/>
                          <a:cs typeface="American Typewriter"/>
                        </a:rPr>
                        <a:t>i</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g</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d</a:t>
                      </a:r>
                      <a:r>
                        <a:rPr sz="1200" spc="-5" dirty="0">
                          <a:solidFill>
                            <a:srgbClr val="0A1F24"/>
                          </a:solidFill>
                          <a:latin typeface="American Typewriter"/>
                          <a:cs typeface="American Typewriter"/>
                        </a:rPr>
                        <a:t>v</a:t>
                      </a:r>
                      <a:r>
                        <a:rPr sz="1200" dirty="0">
                          <a:solidFill>
                            <a:srgbClr val="0A1F24"/>
                          </a:solidFill>
                          <a:latin typeface="American Typewriter"/>
                          <a:cs typeface="American Typewriter"/>
                        </a:rPr>
                        <a:t>ice</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v</a:t>
                      </a:r>
                      <a:r>
                        <a:rPr sz="1200" dirty="0">
                          <a:solidFill>
                            <a:srgbClr val="0A1F24"/>
                          </a:solidFill>
                          <a:latin typeface="American Typewriter"/>
                          <a:cs typeface="American Typewriter"/>
                        </a:rPr>
                        <a:t>ia</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s</a:t>
                      </a:r>
                      <a:r>
                        <a:rPr sz="1200" spc="-5" dirty="0">
                          <a:solidFill>
                            <a:srgbClr val="0A1F24"/>
                          </a:solidFill>
                          <a:latin typeface="American Typewriter"/>
                          <a:cs typeface="American Typewriter"/>
                        </a:rPr>
                        <a:t>c</a:t>
                      </a:r>
                      <a:r>
                        <a:rPr sz="1200" spc="5" dirty="0">
                          <a:solidFill>
                            <a:srgbClr val="0A1F24"/>
                          </a:solidFill>
                          <a:latin typeface="American Typewriter"/>
                          <a:cs typeface="American Typewriter"/>
                        </a:rPr>
                        <a:t>o</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a</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d</a:t>
                      </a:r>
                      <a:r>
                        <a:rPr sz="1200" spc="-3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nd</a:t>
                      </a:r>
                      <a:r>
                        <a:rPr sz="1200" spc="-25" dirty="0">
                          <a:solidFill>
                            <a:srgbClr val="0A1F24"/>
                          </a:solidFill>
                          <a:latin typeface="American Typewriter"/>
                          <a:cs typeface="American Typewriter"/>
                        </a:rPr>
                        <a:t>/</a:t>
                      </a:r>
                      <a:r>
                        <a:rPr sz="1200" spc="5" dirty="0">
                          <a:solidFill>
                            <a:srgbClr val="0A1F24"/>
                          </a:solidFill>
                          <a:latin typeface="American Typewriter"/>
                          <a:cs typeface="American Typewriter"/>
                        </a:rPr>
                        <a:t>o</a:t>
                      </a:r>
                      <a:r>
                        <a:rPr sz="1200" dirty="0">
                          <a:solidFill>
                            <a:srgbClr val="0A1F24"/>
                          </a:solidFill>
                          <a:latin typeface="American Typewriter"/>
                          <a:cs typeface="American Typewriter"/>
                        </a:rPr>
                        <a:t>r</a:t>
                      </a:r>
                      <a:r>
                        <a:rPr sz="1200" spc="-35" dirty="0">
                          <a:solidFill>
                            <a:srgbClr val="0A1F24"/>
                          </a:solidFill>
                          <a:latin typeface="American Typewriter"/>
                          <a:cs typeface="American Typewriter"/>
                        </a:rPr>
                        <a:t> </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a:t>
                      </a:r>
                      <a:r>
                        <a:rPr sz="1200" spc="5" dirty="0">
                          <a:solidFill>
                            <a:srgbClr val="0A1F24"/>
                          </a:solidFill>
                          <a:latin typeface="American Typewriter"/>
                          <a:cs typeface="American Typewriter"/>
                        </a:rPr>
                        <a:t>so</a:t>
                      </a:r>
                      <a:r>
                        <a:rPr sz="1200" dirty="0">
                          <a:solidFill>
                            <a:srgbClr val="0A1F24"/>
                          </a:solidFill>
                          <a:latin typeface="American Typewriter"/>
                          <a:cs typeface="American Typewriter"/>
                        </a:rPr>
                        <a:t>l</a:t>
                      </a:r>
                      <a:r>
                        <a:rPr sz="1200" spc="-10" dirty="0">
                          <a:solidFill>
                            <a:srgbClr val="0A1F24"/>
                          </a:solidFill>
                          <a:latin typeface="American Typewriter"/>
                          <a:cs typeface="American Typewriter"/>
                        </a:rPr>
                        <a:t>u</a:t>
                      </a:r>
                      <a:r>
                        <a:rPr sz="1200" spc="-5" dirty="0">
                          <a:solidFill>
                            <a:srgbClr val="0A1F24"/>
                          </a:solidFill>
                          <a:latin typeface="American Typewriter"/>
                          <a:cs typeface="American Typewriter"/>
                        </a:rPr>
                        <a:t>t</a:t>
                      </a:r>
                      <a:r>
                        <a:rPr sz="1200" dirty="0">
                          <a:solidFill>
                            <a:srgbClr val="0A1F24"/>
                          </a:solidFill>
                          <a:latin typeface="American Typewriter"/>
                          <a:cs typeface="American Typewriter"/>
                        </a:rPr>
                        <a:t>i</a:t>
                      </a:r>
                      <a:r>
                        <a:rPr sz="1200" spc="5" dirty="0">
                          <a:solidFill>
                            <a:srgbClr val="0A1F24"/>
                          </a:solidFill>
                          <a:latin typeface="American Typewriter"/>
                          <a:cs typeface="American Typewriter"/>
                        </a:rPr>
                        <a:t>o</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I</a:t>
                      </a:r>
                      <a:r>
                        <a:rPr sz="1200" spc="-15" dirty="0">
                          <a:solidFill>
                            <a:srgbClr val="0A1F24"/>
                          </a:solidFill>
                          <a:latin typeface="American Typewriter"/>
                          <a:cs typeface="American Typewriter"/>
                        </a:rPr>
                        <a:t>t</a:t>
                      </a:r>
                      <a:r>
                        <a:rPr sz="1200" dirty="0">
                          <a:solidFill>
                            <a:srgbClr val="0A1F24"/>
                          </a:solidFill>
                          <a:latin typeface="American Typewriter"/>
                          <a:cs typeface="American Typewriter"/>
                        </a:rPr>
                        <a:t>ems m</a:t>
                      </a:r>
                      <a:r>
                        <a:rPr sz="1200" spc="-25" dirty="0">
                          <a:solidFill>
                            <a:srgbClr val="0A1F24"/>
                          </a:solidFill>
                          <a:latin typeface="American Typewriter"/>
                          <a:cs typeface="American Typewriter"/>
                        </a:rPr>
                        <a:t>a</a:t>
                      </a:r>
                      <a:r>
                        <a:rPr sz="1200" dirty="0">
                          <a:solidFill>
                            <a:srgbClr val="0A1F24"/>
                          </a:solidFill>
                          <a:latin typeface="American Typewriter"/>
                          <a:cs typeface="American Typewriter"/>
                        </a:rPr>
                        <a:t>y</a:t>
                      </a:r>
                      <a:r>
                        <a:rPr sz="1200" spc="-3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5" dirty="0">
                          <a:solidFill>
                            <a:srgbClr val="0A1F24"/>
                          </a:solidFill>
                          <a:latin typeface="American Typewriter"/>
                          <a:cs typeface="American Typewriter"/>
                        </a:rPr>
                        <a:t>l</a:t>
                      </a:r>
                      <a:r>
                        <a:rPr sz="1200" spc="5" dirty="0">
                          <a:solidFill>
                            <a:srgbClr val="0A1F24"/>
                          </a:solidFill>
                          <a:latin typeface="American Typewriter"/>
                          <a:cs typeface="American Typewriter"/>
                        </a:rPr>
                        <a:t>s</a:t>
                      </a:r>
                      <a:r>
                        <a:rPr sz="1200" dirty="0">
                          <a:solidFill>
                            <a:srgbClr val="0A1F24"/>
                          </a:solidFill>
                          <a:latin typeface="American Typewriter"/>
                          <a:cs typeface="American Typewriter"/>
                        </a:rPr>
                        <a:t>o</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pp</a:t>
                      </a:r>
                      <a:r>
                        <a:rPr sz="1200" dirty="0">
                          <a:solidFill>
                            <a:srgbClr val="0A1F24"/>
                          </a:solidFill>
                          <a:latin typeface="American Typewriter"/>
                          <a:cs typeface="American Typewriter"/>
                        </a:rPr>
                        <a:t>ear</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i</a:t>
                      </a:r>
                      <a:r>
                        <a:rPr sz="1200" dirty="0">
                          <a:solidFill>
                            <a:srgbClr val="0A1F24"/>
                          </a:solidFill>
                          <a:latin typeface="American Typewriter"/>
                          <a:cs typeface="American Typewriter"/>
                        </a:rPr>
                        <a:t>n</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spc="-5" dirty="0">
                          <a:solidFill>
                            <a:srgbClr val="0A1F24"/>
                          </a:solidFill>
                          <a:latin typeface="American Typewriter"/>
                          <a:cs typeface="American Typewriter"/>
                        </a:rPr>
                        <a:t>i</a:t>
                      </a:r>
                      <a:r>
                        <a:rPr sz="1200" dirty="0">
                          <a:solidFill>
                            <a:srgbClr val="0A1F24"/>
                          </a:solidFill>
                          <a:latin typeface="American Typewriter"/>
                          <a:cs typeface="American Typewriter"/>
                        </a:rPr>
                        <a:t>s</a:t>
                      </a:r>
                      <a:r>
                        <a:rPr sz="1200" spc="-20" dirty="0">
                          <a:solidFill>
                            <a:srgbClr val="0A1F24"/>
                          </a:solidFill>
                          <a:latin typeface="American Typewriter"/>
                          <a:cs typeface="American Typewriter"/>
                        </a:rPr>
                        <a:t> </a:t>
                      </a:r>
                      <a:r>
                        <a:rPr sz="1200" spc="-10" dirty="0">
                          <a:solidFill>
                            <a:srgbClr val="0A1F24"/>
                          </a:solidFill>
                          <a:latin typeface="American Typewriter"/>
                          <a:cs typeface="American Typewriter"/>
                        </a:rPr>
                        <a:t>ph</a:t>
                      </a:r>
                      <a:r>
                        <a:rPr sz="1200" dirty="0">
                          <a:solidFill>
                            <a:srgbClr val="0A1F24"/>
                          </a:solidFill>
                          <a:latin typeface="American Typewriter"/>
                          <a:cs typeface="American Typewriter"/>
                        </a:rPr>
                        <a:t>a</a:t>
                      </a:r>
                      <a:r>
                        <a:rPr sz="1200" spc="5" dirty="0">
                          <a:solidFill>
                            <a:srgbClr val="0A1F24"/>
                          </a:solidFill>
                          <a:latin typeface="American Typewriter"/>
                          <a:cs typeface="American Typewriter"/>
                        </a:rPr>
                        <a:t>s</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10" dirty="0">
                          <a:solidFill>
                            <a:srgbClr val="0A1F24"/>
                          </a:solidFill>
                          <a:latin typeface="American Typewriter"/>
                          <a:cs typeface="American Typewriter"/>
                        </a:rPr>
                        <a:t>b</a:t>
                      </a:r>
                      <a:r>
                        <a:rPr sz="1200" dirty="0">
                          <a:solidFill>
                            <a:srgbClr val="0A1F24"/>
                          </a:solidFill>
                          <a:latin typeface="American Typewriter"/>
                          <a:cs typeface="American Typewriter"/>
                        </a:rPr>
                        <a:t>e</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u</a:t>
                      </a:r>
                      <a:r>
                        <a:rPr sz="1200" spc="5" dirty="0">
                          <a:solidFill>
                            <a:srgbClr val="0A1F24"/>
                          </a:solidFill>
                          <a:latin typeface="American Typewriter"/>
                          <a:cs typeface="American Typewriter"/>
                        </a:rPr>
                        <a:t>s</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f</a:t>
                      </a:r>
                      <a:r>
                        <a:rPr sz="1200" spc="-10" dirty="0">
                          <a:solidFill>
                            <a:srgbClr val="0A1F24"/>
                          </a:solidFill>
                          <a:latin typeface="American Typewriter"/>
                          <a:cs typeface="American Typewriter"/>
                        </a:rPr>
                        <a:t>ur</a:t>
                      </a:r>
                      <a:r>
                        <a:rPr sz="1200" spc="-5"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er</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B</a:t>
                      </a:r>
                      <a:r>
                        <a:rPr sz="1200" dirty="0">
                          <a:solidFill>
                            <a:srgbClr val="0A1F24"/>
                          </a:solidFill>
                          <a:latin typeface="American Typewriter"/>
                          <a:cs typeface="American Typewriter"/>
                        </a:rPr>
                        <a:t>oa</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d</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o</a:t>
                      </a:r>
                      <a:r>
                        <a:rPr sz="1200" spc="-10" dirty="0">
                          <a:solidFill>
                            <a:srgbClr val="0A1F24"/>
                          </a:solidFill>
                          <a:latin typeface="American Typewriter"/>
                          <a:cs typeface="American Typewriter"/>
                        </a:rPr>
                        <a:t>n</a:t>
                      </a:r>
                      <a:r>
                        <a:rPr sz="1200" spc="5" dirty="0">
                          <a:solidFill>
                            <a:srgbClr val="0A1F24"/>
                          </a:solidFill>
                          <a:latin typeface="American Typewriter"/>
                          <a:cs typeface="American Typewriter"/>
                        </a:rPr>
                        <a:t>s</a:t>
                      </a:r>
                      <a:r>
                        <a:rPr sz="1200" spc="-5" dirty="0">
                          <a:solidFill>
                            <a:srgbClr val="0A1F24"/>
                          </a:solidFill>
                          <a:latin typeface="American Typewriter"/>
                          <a:cs typeface="American Typewriter"/>
                        </a:rPr>
                        <a:t>i</a:t>
                      </a:r>
                      <a:r>
                        <a:rPr sz="1200" spc="-10" dirty="0">
                          <a:solidFill>
                            <a:srgbClr val="0A1F24"/>
                          </a:solidFill>
                          <a:latin typeface="American Typewriter"/>
                          <a:cs typeface="American Typewriter"/>
                        </a:rPr>
                        <a:t>d</a:t>
                      </a:r>
                      <a:r>
                        <a:rPr sz="1200" dirty="0">
                          <a:solidFill>
                            <a:srgbClr val="0A1F24"/>
                          </a:solidFill>
                          <a:latin typeface="American Typewriter"/>
                          <a:cs typeface="American Typewriter"/>
                        </a:rPr>
                        <a:t>e</a:t>
                      </a:r>
                      <a:r>
                        <a:rPr sz="1200" spc="-30" dirty="0">
                          <a:solidFill>
                            <a:srgbClr val="0A1F24"/>
                          </a:solidFill>
                          <a:latin typeface="American Typewriter"/>
                          <a:cs typeface="American Typewriter"/>
                        </a:rPr>
                        <a:t>r</a:t>
                      </a:r>
                      <a:r>
                        <a:rPr sz="1200" spc="-15" dirty="0">
                          <a:solidFill>
                            <a:srgbClr val="0A1F24"/>
                          </a:solidFill>
                          <a:latin typeface="American Typewriter"/>
                          <a:cs typeface="American Typewriter"/>
                        </a:rPr>
                        <a:t>a</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on</a:t>
                      </a:r>
                      <a:r>
                        <a:rPr sz="1200" spc="-35" dirty="0">
                          <a:solidFill>
                            <a:srgbClr val="0A1F24"/>
                          </a:solidFill>
                          <a:latin typeface="American Typewriter"/>
                          <a:cs typeface="American Typewriter"/>
                        </a:rPr>
                        <a:t> </a:t>
                      </a:r>
                      <a:r>
                        <a:rPr sz="1200" dirty="0">
                          <a:solidFill>
                            <a:srgbClr val="0A1F24"/>
                          </a:solidFill>
                          <a:latin typeface="American Typewriter"/>
                          <a:cs typeface="American Typewriter"/>
                        </a:rPr>
                        <a:t>m</a:t>
                      </a:r>
                      <a:r>
                        <a:rPr sz="1200" spc="-25" dirty="0">
                          <a:solidFill>
                            <a:srgbClr val="0A1F24"/>
                          </a:solidFill>
                          <a:latin typeface="American Typewriter"/>
                          <a:cs typeface="American Typewriter"/>
                        </a:rPr>
                        <a:t>a</a:t>
                      </a:r>
                      <a:r>
                        <a:rPr sz="1200" dirty="0">
                          <a:solidFill>
                            <a:srgbClr val="0A1F24"/>
                          </a:solidFill>
                          <a:latin typeface="American Typewriter"/>
                          <a:cs typeface="American Typewriter"/>
                        </a:rPr>
                        <a:t>y</a:t>
                      </a:r>
                      <a:r>
                        <a:rPr sz="1200" spc="-35" dirty="0">
                          <a:solidFill>
                            <a:srgbClr val="0A1F24"/>
                          </a:solidFill>
                          <a:latin typeface="American Typewriter"/>
                          <a:cs typeface="American Typewriter"/>
                        </a:rPr>
                        <a:t> </a:t>
                      </a:r>
                      <a:r>
                        <a:rPr sz="1200" spc="-10" dirty="0">
                          <a:solidFill>
                            <a:srgbClr val="0A1F24"/>
                          </a:solidFill>
                          <a:latin typeface="American Typewriter"/>
                          <a:cs typeface="American Typewriter"/>
                        </a:rPr>
                        <a:t>b</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r</a:t>
                      </a:r>
                      <a:r>
                        <a:rPr sz="1200" dirty="0">
                          <a:solidFill>
                            <a:srgbClr val="0A1F24"/>
                          </a:solidFill>
                          <a:latin typeface="American Typewriter"/>
                          <a:cs typeface="American Typewriter"/>
                        </a:rPr>
                        <a:t>e</a:t>
                      </a:r>
                      <a:r>
                        <a:rPr sz="1200" spc="-10" dirty="0">
                          <a:solidFill>
                            <a:srgbClr val="0A1F24"/>
                          </a:solidFill>
                          <a:latin typeface="American Typewriter"/>
                          <a:cs typeface="American Typewriter"/>
                        </a:rPr>
                        <a:t>qu</a:t>
                      </a:r>
                      <a:r>
                        <a:rPr sz="1200" spc="-5" dirty="0">
                          <a:solidFill>
                            <a:srgbClr val="0A1F24"/>
                          </a:solidFill>
                          <a:latin typeface="American Typewriter"/>
                          <a:cs typeface="American Typewriter"/>
                        </a:rPr>
                        <a:t>i</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a:t>
                      </a:r>
                      <a:r>
                        <a:rPr sz="1200" spc="-10" dirty="0">
                          <a:solidFill>
                            <a:srgbClr val="0A1F24"/>
                          </a:solidFill>
                          <a:latin typeface="American Typewriter"/>
                          <a:cs typeface="American Typewriter"/>
                        </a:rPr>
                        <a:t>d</a:t>
                      </a:r>
                      <a:r>
                        <a:rPr sz="1200" dirty="0">
                          <a:solidFill>
                            <a:srgbClr val="0A1F24"/>
                          </a:solidFill>
                          <a:latin typeface="American Typewriter"/>
                          <a:cs typeface="American Typewriter"/>
                        </a:rPr>
                        <a:t>.</a:t>
                      </a:r>
                      <a:endParaRPr sz="1200">
                        <a:latin typeface="American Typewriter"/>
                        <a:cs typeface="American Typewriter"/>
                      </a:endParaRPr>
                    </a:p>
                    <a:p>
                      <a:pPr marL="166370" marR="124460" algn="ctr">
                        <a:lnSpc>
                          <a:spcPts val="1470"/>
                        </a:lnSpc>
                        <a:spcBef>
                          <a:spcPts val="15"/>
                        </a:spcBef>
                      </a:pPr>
                      <a:r>
                        <a:rPr sz="1200" dirty="0">
                          <a:solidFill>
                            <a:srgbClr val="FF0000"/>
                          </a:solidFill>
                          <a:latin typeface="American Typewriter"/>
                          <a:cs typeface="American Typewriter"/>
                        </a:rPr>
                        <a:t>N</a:t>
                      </a:r>
                      <a:r>
                        <a:rPr sz="1200" spc="5" dirty="0">
                          <a:solidFill>
                            <a:srgbClr val="FF0000"/>
                          </a:solidFill>
                          <a:latin typeface="American Typewriter"/>
                          <a:cs typeface="American Typewriter"/>
                        </a:rPr>
                        <a:t>o</a:t>
                      </a:r>
                      <a:r>
                        <a:rPr sz="1200" spc="-15" dirty="0">
                          <a:solidFill>
                            <a:srgbClr val="FF0000"/>
                          </a:solidFill>
                          <a:latin typeface="American Typewriter"/>
                          <a:cs typeface="American Typewriter"/>
                        </a:rPr>
                        <a:t>t</a:t>
                      </a:r>
                      <a:r>
                        <a:rPr sz="1200" dirty="0">
                          <a:solidFill>
                            <a:srgbClr val="FF0000"/>
                          </a:solidFill>
                          <a:latin typeface="American Typewriter"/>
                          <a:cs typeface="American Typewriter"/>
                        </a:rPr>
                        <a:t>e</a:t>
                      </a:r>
                      <a:r>
                        <a:rPr sz="1200" dirty="0">
                          <a:solidFill>
                            <a:srgbClr val="0A1F24"/>
                          </a:solidFill>
                          <a:latin typeface="American Typewriter"/>
                          <a:cs typeface="American Typewriter"/>
                        </a:rPr>
                        <a:t>:</a:t>
                      </a:r>
                      <a:r>
                        <a:rPr sz="1200" spc="-25" dirty="0">
                          <a:solidFill>
                            <a:srgbClr val="0A1F24"/>
                          </a:solidFill>
                          <a:latin typeface="American Typewriter"/>
                          <a:cs typeface="American Typewriter"/>
                        </a:rPr>
                        <a:t> </a:t>
                      </a:r>
                      <a:r>
                        <a:rPr sz="1200" i="1" dirty="0">
                          <a:solidFill>
                            <a:srgbClr val="0A1F24"/>
                          </a:solidFill>
                          <a:latin typeface="Baskerville"/>
                          <a:cs typeface="Baskerville"/>
                        </a:rPr>
                        <a:t>T</a:t>
                      </a:r>
                      <a:r>
                        <a:rPr sz="1200" i="1" spc="-5" dirty="0">
                          <a:solidFill>
                            <a:srgbClr val="0A1F24"/>
                          </a:solidFill>
                          <a:latin typeface="Baskerville"/>
                          <a:cs typeface="Baskerville"/>
                        </a:rPr>
                        <a:t>h</a:t>
                      </a:r>
                      <a:r>
                        <a:rPr sz="1200" i="1" dirty="0">
                          <a:solidFill>
                            <a:srgbClr val="0A1F24"/>
                          </a:solidFill>
                          <a:latin typeface="Baskerville"/>
                          <a:cs typeface="Baskerville"/>
                        </a:rPr>
                        <a:t>e </a:t>
                      </a:r>
                      <a:r>
                        <a:rPr sz="1200" i="1" spc="-5" dirty="0">
                          <a:solidFill>
                            <a:srgbClr val="0A1F24"/>
                          </a:solidFill>
                          <a:latin typeface="Baskerville"/>
                          <a:cs typeface="Baskerville"/>
                        </a:rPr>
                        <a:t>i</a:t>
                      </a:r>
                      <a:r>
                        <a:rPr sz="1200" i="1" spc="-15" dirty="0">
                          <a:solidFill>
                            <a:srgbClr val="0A1F24"/>
                          </a:solidFill>
                          <a:latin typeface="Baskerville"/>
                          <a:cs typeface="Baskerville"/>
                        </a:rPr>
                        <a:t>t</a:t>
                      </a:r>
                      <a:r>
                        <a:rPr sz="1200" i="1" dirty="0">
                          <a:solidFill>
                            <a:srgbClr val="0A1F24"/>
                          </a:solidFill>
                          <a:latin typeface="Baskerville"/>
                          <a:cs typeface="Baskerville"/>
                        </a:rPr>
                        <a:t>em</a:t>
                      </a:r>
                      <a:r>
                        <a:rPr sz="1200" i="1" spc="-5" dirty="0">
                          <a:solidFill>
                            <a:srgbClr val="0A1F24"/>
                          </a:solidFill>
                          <a:latin typeface="Baskerville"/>
                          <a:cs typeface="Baskerville"/>
                        </a:rPr>
                        <a:t>s</a:t>
                      </a:r>
                      <a:r>
                        <a:rPr sz="1200" i="1" dirty="0">
                          <a:solidFill>
                            <a:srgbClr val="0A1F24"/>
                          </a:solidFill>
                          <a:latin typeface="Baskerville"/>
                          <a:cs typeface="Baskerville"/>
                        </a:rPr>
                        <a:t> c</a:t>
                      </a:r>
                      <a:r>
                        <a:rPr sz="1200" i="1" spc="-5" dirty="0">
                          <a:solidFill>
                            <a:srgbClr val="0A1F24"/>
                          </a:solidFill>
                          <a:latin typeface="Baskerville"/>
                          <a:cs typeface="Baskerville"/>
                        </a:rPr>
                        <a:t>u</a:t>
                      </a:r>
                      <a:r>
                        <a:rPr sz="1200" i="1" dirty="0">
                          <a:solidFill>
                            <a:srgbClr val="0A1F24"/>
                          </a:solidFill>
                          <a:latin typeface="Baskerville"/>
                          <a:cs typeface="Baskerville"/>
                        </a:rPr>
                        <a:t>rre</a:t>
                      </a:r>
                      <a:r>
                        <a:rPr sz="1200" i="1" spc="-20" dirty="0">
                          <a:solidFill>
                            <a:srgbClr val="0A1F24"/>
                          </a:solidFill>
                          <a:latin typeface="Baskerville"/>
                          <a:cs typeface="Baskerville"/>
                        </a:rPr>
                        <a:t>n</a:t>
                      </a:r>
                      <a:r>
                        <a:rPr sz="1200" i="1" spc="-5" dirty="0">
                          <a:solidFill>
                            <a:srgbClr val="0A1F24"/>
                          </a:solidFill>
                          <a:latin typeface="Baskerville"/>
                          <a:cs typeface="Baskerville"/>
                        </a:rPr>
                        <a:t>tl</a:t>
                      </a:r>
                      <a:r>
                        <a:rPr sz="1200" i="1" dirty="0">
                          <a:solidFill>
                            <a:srgbClr val="0A1F24"/>
                          </a:solidFill>
                          <a:latin typeface="Baskerville"/>
                          <a:cs typeface="Baskerville"/>
                        </a:rPr>
                        <a:t>y </a:t>
                      </a:r>
                      <a:r>
                        <a:rPr sz="1200" i="1" spc="-5" dirty="0">
                          <a:solidFill>
                            <a:srgbClr val="0A1F24"/>
                          </a:solidFill>
                          <a:latin typeface="Baskerville"/>
                          <a:cs typeface="Baskerville"/>
                        </a:rPr>
                        <a:t>in</a:t>
                      </a:r>
                      <a:r>
                        <a:rPr sz="1200" i="1" dirty="0">
                          <a:solidFill>
                            <a:srgbClr val="0A1F24"/>
                          </a:solidFill>
                          <a:latin typeface="Baskerville"/>
                          <a:cs typeface="Baskerville"/>
                        </a:rPr>
                        <a:t> </a:t>
                      </a:r>
                      <a:r>
                        <a:rPr sz="1200" i="1" spc="-5" dirty="0">
                          <a:solidFill>
                            <a:srgbClr val="0A1F24"/>
                          </a:solidFill>
                          <a:latin typeface="Baskerville"/>
                          <a:cs typeface="Baskerville"/>
                        </a:rPr>
                        <a:t>this</a:t>
                      </a:r>
                      <a:r>
                        <a:rPr sz="1200" i="1" dirty="0">
                          <a:solidFill>
                            <a:srgbClr val="0A1F24"/>
                          </a:solidFill>
                          <a:latin typeface="Baskerville"/>
                          <a:cs typeface="Baskerville"/>
                        </a:rPr>
                        <a:t> </a:t>
                      </a:r>
                      <a:r>
                        <a:rPr sz="1200" i="1" spc="-5" dirty="0">
                          <a:solidFill>
                            <a:srgbClr val="0A1F24"/>
                          </a:solidFill>
                          <a:latin typeface="Baskerville"/>
                          <a:cs typeface="Baskerville"/>
                        </a:rPr>
                        <a:t>phas</a:t>
                      </a:r>
                      <a:r>
                        <a:rPr sz="1200" i="1" dirty="0">
                          <a:solidFill>
                            <a:srgbClr val="0A1F24"/>
                          </a:solidFill>
                          <a:latin typeface="Baskerville"/>
                          <a:cs typeface="Baskerville"/>
                        </a:rPr>
                        <a:t>e </a:t>
                      </a:r>
                      <a:r>
                        <a:rPr sz="1200" i="1" spc="-5" dirty="0">
                          <a:solidFill>
                            <a:srgbClr val="0A1F24"/>
                          </a:solidFill>
                          <a:latin typeface="Baskerville"/>
                          <a:cs typeface="Baskerville"/>
                        </a:rPr>
                        <a:t>ha</a:t>
                      </a:r>
                      <a:r>
                        <a:rPr sz="1200" i="1" dirty="0">
                          <a:solidFill>
                            <a:srgbClr val="0A1F24"/>
                          </a:solidFill>
                          <a:latin typeface="Baskerville"/>
                          <a:cs typeface="Baskerville"/>
                        </a:rPr>
                        <a:t>ve </a:t>
                      </a:r>
                      <a:r>
                        <a:rPr sz="1200" i="1" spc="-5" dirty="0">
                          <a:solidFill>
                            <a:srgbClr val="0A1F24"/>
                          </a:solidFill>
                          <a:latin typeface="Baskerville"/>
                          <a:cs typeface="Baskerville"/>
                        </a:rPr>
                        <a:t>all</a:t>
                      </a:r>
                      <a:r>
                        <a:rPr sz="1200" i="1" dirty="0">
                          <a:solidFill>
                            <a:srgbClr val="0A1F24"/>
                          </a:solidFill>
                          <a:latin typeface="Baskerville"/>
                          <a:cs typeface="Baskerville"/>
                        </a:rPr>
                        <a:t> </a:t>
                      </a:r>
                      <a:r>
                        <a:rPr sz="1200" i="1" spc="-5" dirty="0">
                          <a:solidFill>
                            <a:srgbClr val="0A1F24"/>
                          </a:solidFill>
                          <a:latin typeface="Baskerville"/>
                          <a:cs typeface="Baskerville"/>
                        </a:rPr>
                        <a:t>b</a:t>
                      </a:r>
                      <a:r>
                        <a:rPr sz="1200" i="1" dirty="0">
                          <a:solidFill>
                            <a:srgbClr val="0A1F24"/>
                          </a:solidFill>
                          <a:latin typeface="Baskerville"/>
                          <a:cs typeface="Baskerville"/>
                        </a:rPr>
                        <a:t>ee</a:t>
                      </a:r>
                      <a:r>
                        <a:rPr sz="1200" i="1" spc="-5" dirty="0">
                          <a:solidFill>
                            <a:srgbClr val="0A1F24"/>
                          </a:solidFill>
                          <a:latin typeface="Baskerville"/>
                          <a:cs typeface="Baskerville"/>
                        </a:rPr>
                        <a:t>n</a:t>
                      </a:r>
                      <a:r>
                        <a:rPr sz="1200" i="1" dirty="0">
                          <a:solidFill>
                            <a:srgbClr val="0A1F24"/>
                          </a:solidFill>
                          <a:latin typeface="Baskerville"/>
                          <a:cs typeface="Baskerville"/>
                        </a:rPr>
                        <a:t> </a:t>
                      </a:r>
                      <a:r>
                        <a:rPr sz="1200" i="1" spc="-10" dirty="0">
                          <a:solidFill>
                            <a:srgbClr val="0A1F24"/>
                          </a:solidFill>
                          <a:latin typeface="Baskerville"/>
                          <a:cs typeface="Baskerville"/>
                        </a:rPr>
                        <a:t>c</a:t>
                      </a:r>
                      <a:r>
                        <a:rPr sz="1200" i="1" spc="-5" dirty="0">
                          <a:solidFill>
                            <a:srgbClr val="0A1F24"/>
                          </a:solidFill>
                          <a:latin typeface="Baskerville"/>
                          <a:cs typeface="Baskerville"/>
                        </a:rPr>
                        <a:t>onsid</a:t>
                      </a:r>
                      <a:r>
                        <a:rPr sz="1200" i="1" dirty="0">
                          <a:solidFill>
                            <a:srgbClr val="0A1F24"/>
                          </a:solidFill>
                          <a:latin typeface="Baskerville"/>
                          <a:cs typeface="Baskerville"/>
                        </a:rPr>
                        <a:t>ere</a:t>
                      </a:r>
                      <a:r>
                        <a:rPr sz="1200" i="1" spc="-5" dirty="0">
                          <a:solidFill>
                            <a:srgbClr val="0A1F24"/>
                          </a:solidFill>
                          <a:latin typeface="Baskerville"/>
                          <a:cs typeface="Baskerville"/>
                        </a:rPr>
                        <a:t>d</a:t>
                      </a:r>
                      <a:r>
                        <a:rPr sz="1200" i="1" dirty="0">
                          <a:solidFill>
                            <a:srgbClr val="0A1F24"/>
                          </a:solidFill>
                          <a:latin typeface="Baskerville"/>
                          <a:cs typeface="Baskerville"/>
                        </a:rPr>
                        <a:t> </a:t>
                      </a:r>
                      <a:r>
                        <a:rPr sz="1200" i="1" spc="-10" dirty="0">
                          <a:solidFill>
                            <a:srgbClr val="0A1F24"/>
                          </a:solidFill>
                          <a:latin typeface="Baskerville"/>
                          <a:cs typeface="Baskerville"/>
                        </a:rPr>
                        <a:t>b</a:t>
                      </a:r>
                      <a:r>
                        <a:rPr sz="1200" i="1" dirty="0">
                          <a:solidFill>
                            <a:srgbClr val="0A1F24"/>
                          </a:solidFill>
                          <a:latin typeface="Baskerville"/>
                          <a:cs typeface="Baskerville"/>
                        </a:rPr>
                        <a:t>y </a:t>
                      </a:r>
                      <a:r>
                        <a:rPr sz="1200" i="1" spc="-5" dirty="0">
                          <a:solidFill>
                            <a:srgbClr val="0A1F24"/>
                          </a:solidFill>
                          <a:latin typeface="Baskerville"/>
                          <a:cs typeface="Baskerville"/>
                        </a:rPr>
                        <a:t>th</a:t>
                      </a:r>
                      <a:r>
                        <a:rPr sz="1200" i="1" dirty="0">
                          <a:solidFill>
                            <a:srgbClr val="0A1F24"/>
                          </a:solidFill>
                          <a:latin typeface="Baskerville"/>
                          <a:cs typeface="Baskerville"/>
                        </a:rPr>
                        <a:t>e </a:t>
                      </a:r>
                      <a:r>
                        <a:rPr sz="1200" i="1" spc="-5" dirty="0">
                          <a:solidFill>
                            <a:srgbClr val="0A1F24"/>
                          </a:solidFill>
                          <a:latin typeface="Baskerville"/>
                          <a:cs typeface="Baskerville"/>
                        </a:rPr>
                        <a:t>Boa</a:t>
                      </a:r>
                      <a:r>
                        <a:rPr sz="1200" i="1" dirty="0">
                          <a:solidFill>
                            <a:srgbClr val="0A1F24"/>
                          </a:solidFill>
                          <a:latin typeface="Baskerville"/>
                          <a:cs typeface="Baskerville"/>
                        </a:rPr>
                        <a:t>r</a:t>
                      </a:r>
                      <a:r>
                        <a:rPr sz="1200" i="1" spc="-5" dirty="0">
                          <a:solidFill>
                            <a:srgbClr val="0A1F24"/>
                          </a:solidFill>
                          <a:latin typeface="Baskerville"/>
                          <a:cs typeface="Baskerville"/>
                        </a:rPr>
                        <a:t>d</a:t>
                      </a:r>
                      <a:r>
                        <a:rPr sz="1200" i="1" dirty="0">
                          <a:solidFill>
                            <a:srgbClr val="0A1F24"/>
                          </a:solidFill>
                          <a:latin typeface="Baskerville"/>
                          <a:cs typeface="Baskerville"/>
                        </a:rPr>
                        <a:t>; </a:t>
                      </a:r>
                      <a:r>
                        <a:rPr sz="1200" i="1" spc="-5" dirty="0">
                          <a:solidFill>
                            <a:srgbClr val="0A1F24"/>
                          </a:solidFill>
                          <a:latin typeface="Baskerville"/>
                          <a:cs typeface="Baskerville"/>
                        </a:rPr>
                        <a:t>h</a:t>
                      </a:r>
                      <a:r>
                        <a:rPr sz="1200" i="1" spc="-10" dirty="0">
                          <a:solidFill>
                            <a:srgbClr val="0A1F24"/>
                          </a:solidFill>
                          <a:latin typeface="Baskerville"/>
                          <a:cs typeface="Baskerville"/>
                        </a:rPr>
                        <a:t>o</a:t>
                      </a:r>
                      <a:r>
                        <a:rPr sz="1200" i="1" dirty="0">
                          <a:solidFill>
                            <a:srgbClr val="0A1F24"/>
                          </a:solidFill>
                          <a:latin typeface="Baskerville"/>
                          <a:cs typeface="Baskerville"/>
                        </a:rPr>
                        <a:t>w</a:t>
                      </a:r>
                      <a:r>
                        <a:rPr sz="1200" i="1" spc="-5" dirty="0">
                          <a:solidFill>
                            <a:srgbClr val="0A1F24"/>
                          </a:solidFill>
                          <a:latin typeface="Baskerville"/>
                          <a:cs typeface="Baskerville"/>
                        </a:rPr>
                        <a:t>e</a:t>
                      </a:r>
                      <a:r>
                        <a:rPr sz="1200" i="1" dirty="0">
                          <a:solidFill>
                            <a:srgbClr val="0A1F24"/>
                          </a:solidFill>
                          <a:latin typeface="Baskerville"/>
                          <a:cs typeface="Baskerville"/>
                        </a:rPr>
                        <a:t>ve</a:t>
                      </a:r>
                      <a:r>
                        <a:rPr sz="1200" i="1" spc="-90" dirty="0">
                          <a:solidFill>
                            <a:srgbClr val="0A1F24"/>
                          </a:solidFill>
                          <a:latin typeface="Baskerville"/>
                          <a:cs typeface="Baskerville"/>
                        </a:rPr>
                        <a:t>r</a:t>
                      </a:r>
                      <a:r>
                        <a:rPr sz="1200" i="1" dirty="0">
                          <a:solidFill>
                            <a:srgbClr val="0A1F24"/>
                          </a:solidFill>
                          <a:latin typeface="Baskerville"/>
                          <a:cs typeface="Baskerville"/>
                        </a:rPr>
                        <a:t>, </a:t>
                      </a:r>
                      <a:r>
                        <a:rPr sz="1200" i="1" spc="-5" dirty="0">
                          <a:solidFill>
                            <a:srgbClr val="0A1F24"/>
                          </a:solidFill>
                          <a:latin typeface="Baskerville"/>
                          <a:cs typeface="Baskerville"/>
                        </a:rPr>
                        <a:t>the</a:t>
                      </a:r>
                      <a:r>
                        <a:rPr sz="1200" i="1" dirty="0">
                          <a:solidFill>
                            <a:srgbClr val="0A1F24"/>
                          </a:solidFill>
                          <a:latin typeface="Baskerville"/>
                          <a:cs typeface="Baskerville"/>
                        </a:rPr>
                        <a:t>y </a:t>
                      </a:r>
                      <a:r>
                        <a:rPr sz="1200" i="1" spc="-5" dirty="0">
                          <a:solidFill>
                            <a:srgbClr val="0A1F24"/>
                          </a:solidFill>
                          <a:latin typeface="Baskerville"/>
                          <a:cs typeface="Baskerville"/>
                        </a:rPr>
                        <a:t>a</a:t>
                      </a:r>
                      <a:r>
                        <a:rPr sz="1200" i="1" dirty="0">
                          <a:solidFill>
                            <a:srgbClr val="0A1F24"/>
                          </a:solidFill>
                          <a:latin typeface="Baskerville"/>
                          <a:cs typeface="Baskerville"/>
                        </a:rPr>
                        <a:t>re </a:t>
                      </a:r>
                      <a:r>
                        <a:rPr sz="1200" i="1" spc="-5" dirty="0">
                          <a:solidFill>
                            <a:srgbClr val="0A1F24"/>
                          </a:solidFill>
                          <a:latin typeface="Baskerville"/>
                          <a:cs typeface="Baskerville"/>
                        </a:rPr>
                        <a:t>p</a:t>
                      </a:r>
                      <a:r>
                        <a:rPr sz="1200" i="1" dirty="0">
                          <a:solidFill>
                            <a:srgbClr val="0A1F24"/>
                          </a:solidFill>
                          <a:latin typeface="Baskerville"/>
                          <a:cs typeface="Baskerville"/>
                        </a:rPr>
                        <a:t>e</a:t>
                      </a:r>
                      <a:r>
                        <a:rPr sz="1200" i="1" spc="-5" dirty="0">
                          <a:solidFill>
                            <a:srgbClr val="0A1F24"/>
                          </a:solidFill>
                          <a:latin typeface="Baskerville"/>
                          <a:cs typeface="Baskerville"/>
                        </a:rPr>
                        <a:t>nding ongoing</a:t>
                      </a:r>
                      <a:r>
                        <a:rPr sz="1200" i="1" dirty="0">
                          <a:solidFill>
                            <a:srgbClr val="0A1F24"/>
                          </a:solidFill>
                          <a:latin typeface="Baskerville"/>
                          <a:cs typeface="Baskerville"/>
                        </a:rPr>
                        <a:t> </a:t>
                      </a:r>
                      <a:r>
                        <a:rPr sz="1200" i="1" spc="-10" dirty="0">
                          <a:solidFill>
                            <a:srgbClr val="0A1F24"/>
                          </a:solidFill>
                          <a:latin typeface="Baskerville"/>
                          <a:cs typeface="Baskerville"/>
                        </a:rPr>
                        <a:t>c</a:t>
                      </a:r>
                      <a:r>
                        <a:rPr sz="1200" i="1" spc="-5" dirty="0">
                          <a:solidFill>
                            <a:srgbClr val="0A1F24"/>
                          </a:solidFill>
                          <a:latin typeface="Baskerville"/>
                          <a:cs typeface="Baskerville"/>
                        </a:rPr>
                        <a:t>o</a:t>
                      </a:r>
                      <a:r>
                        <a:rPr sz="1200" i="1" dirty="0">
                          <a:solidFill>
                            <a:srgbClr val="0A1F24"/>
                          </a:solidFill>
                          <a:latin typeface="Baskerville"/>
                          <a:cs typeface="Baskerville"/>
                        </a:rPr>
                        <a:t>mm</a:t>
                      </a:r>
                      <a:r>
                        <a:rPr sz="1200" i="1" spc="-5" dirty="0">
                          <a:solidFill>
                            <a:srgbClr val="0A1F24"/>
                          </a:solidFill>
                          <a:latin typeface="Baskerville"/>
                          <a:cs typeface="Baskerville"/>
                        </a:rPr>
                        <a:t>unit</a:t>
                      </a:r>
                      <a:r>
                        <a:rPr sz="1200" i="1" dirty="0">
                          <a:solidFill>
                            <a:srgbClr val="0A1F24"/>
                          </a:solidFill>
                          <a:latin typeface="Baskerville"/>
                          <a:cs typeface="Baskerville"/>
                        </a:rPr>
                        <a:t>y </a:t>
                      </a:r>
                      <a:r>
                        <a:rPr sz="1200" i="1" spc="-5" dirty="0">
                          <a:solidFill>
                            <a:srgbClr val="0A1F24"/>
                          </a:solidFill>
                          <a:latin typeface="Baskerville"/>
                          <a:cs typeface="Baskerville"/>
                        </a:rPr>
                        <a:t>a</a:t>
                      </a:r>
                      <a:r>
                        <a:rPr sz="1200" i="1" dirty="0">
                          <a:solidFill>
                            <a:srgbClr val="0A1F24"/>
                          </a:solidFill>
                          <a:latin typeface="Baskerville"/>
                          <a:cs typeface="Baskerville"/>
                        </a:rPr>
                        <a:t>c</a:t>
                      </a:r>
                      <a:r>
                        <a:rPr sz="1200" i="1" spc="-5" dirty="0">
                          <a:solidFill>
                            <a:srgbClr val="0A1F24"/>
                          </a:solidFill>
                          <a:latin typeface="Baskerville"/>
                          <a:cs typeface="Baskerville"/>
                        </a:rPr>
                        <a:t>tion</a:t>
                      </a:r>
                      <a:r>
                        <a:rPr sz="1200" i="1" dirty="0">
                          <a:solidFill>
                            <a:srgbClr val="0A1F24"/>
                          </a:solidFill>
                          <a:latin typeface="Baskerville"/>
                          <a:cs typeface="Baskerville"/>
                        </a:rPr>
                        <a:t> w</a:t>
                      </a:r>
                      <a:r>
                        <a:rPr sz="1200" i="1" spc="-5" dirty="0">
                          <a:solidFill>
                            <a:srgbClr val="0A1F24"/>
                          </a:solidFill>
                          <a:latin typeface="Baskerville"/>
                          <a:cs typeface="Baskerville"/>
                        </a:rPr>
                        <a:t>hi</a:t>
                      </a:r>
                      <a:r>
                        <a:rPr sz="1200" i="1" dirty="0">
                          <a:solidFill>
                            <a:srgbClr val="0A1F24"/>
                          </a:solidFill>
                          <a:latin typeface="Baskerville"/>
                          <a:cs typeface="Baskerville"/>
                        </a:rPr>
                        <a:t>c</a:t>
                      </a:r>
                      <a:r>
                        <a:rPr sz="1200" i="1" spc="-5" dirty="0">
                          <a:solidFill>
                            <a:srgbClr val="0A1F24"/>
                          </a:solidFill>
                          <a:latin typeface="Baskerville"/>
                          <a:cs typeface="Baskerville"/>
                        </a:rPr>
                        <a:t>h</a:t>
                      </a:r>
                      <a:r>
                        <a:rPr sz="1200" i="1" dirty="0">
                          <a:solidFill>
                            <a:srgbClr val="0A1F24"/>
                          </a:solidFill>
                          <a:latin typeface="Baskerville"/>
                          <a:cs typeface="Baskerville"/>
                        </a:rPr>
                        <a:t> m</a:t>
                      </a:r>
                      <a:r>
                        <a:rPr sz="1200" i="1" spc="-5" dirty="0">
                          <a:solidFill>
                            <a:srgbClr val="0A1F24"/>
                          </a:solidFill>
                          <a:latin typeface="Baskerville"/>
                          <a:cs typeface="Baskerville"/>
                        </a:rPr>
                        <a:t>a</a:t>
                      </a:r>
                      <a:r>
                        <a:rPr sz="1200" i="1" dirty="0">
                          <a:solidFill>
                            <a:srgbClr val="0A1F24"/>
                          </a:solidFill>
                          <a:latin typeface="Baskerville"/>
                          <a:cs typeface="Baskerville"/>
                        </a:rPr>
                        <a:t>y re</a:t>
                      </a:r>
                      <a:r>
                        <a:rPr sz="1200" i="1" spc="-5" dirty="0">
                          <a:solidFill>
                            <a:srgbClr val="0A1F24"/>
                          </a:solidFill>
                          <a:latin typeface="Baskerville"/>
                          <a:cs typeface="Baskerville"/>
                        </a:rPr>
                        <a:t>qui</a:t>
                      </a:r>
                      <a:r>
                        <a:rPr sz="1200" i="1" dirty="0">
                          <a:solidFill>
                            <a:srgbClr val="0A1F24"/>
                          </a:solidFill>
                          <a:latin typeface="Baskerville"/>
                          <a:cs typeface="Baskerville"/>
                        </a:rPr>
                        <a:t>re </a:t>
                      </a:r>
                      <a:r>
                        <a:rPr sz="1200" i="1" spc="-5" dirty="0">
                          <a:solidFill>
                            <a:srgbClr val="0A1F24"/>
                          </a:solidFill>
                          <a:latin typeface="Baskerville"/>
                          <a:cs typeface="Baskerville"/>
                        </a:rPr>
                        <a:t>additional</a:t>
                      </a:r>
                      <a:r>
                        <a:rPr sz="1200" i="1" dirty="0">
                          <a:solidFill>
                            <a:srgbClr val="0A1F24"/>
                          </a:solidFill>
                          <a:latin typeface="Baskerville"/>
                          <a:cs typeface="Baskerville"/>
                        </a:rPr>
                        <a:t> </a:t>
                      </a:r>
                      <a:r>
                        <a:rPr sz="1200" i="1" spc="-10" dirty="0">
                          <a:solidFill>
                            <a:srgbClr val="0A1F24"/>
                          </a:solidFill>
                          <a:latin typeface="Baskerville"/>
                          <a:cs typeface="Baskerville"/>
                        </a:rPr>
                        <a:t>c</a:t>
                      </a:r>
                      <a:r>
                        <a:rPr sz="1200" i="1" spc="-5" dirty="0">
                          <a:solidFill>
                            <a:srgbClr val="0A1F24"/>
                          </a:solidFill>
                          <a:latin typeface="Baskerville"/>
                          <a:cs typeface="Baskerville"/>
                        </a:rPr>
                        <a:t>onsid</a:t>
                      </a:r>
                      <a:r>
                        <a:rPr sz="1200" i="1" dirty="0">
                          <a:solidFill>
                            <a:srgbClr val="0A1F24"/>
                          </a:solidFill>
                          <a:latin typeface="Baskerville"/>
                          <a:cs typeface="Baskerville"/>
                        </a:rPr>
                        <a:t>er</a:t>
                      </a:r>
                      <a:r>
                        <a:rPr sz="1200" i="1" spc="-5" dirty="0">
                          <a:solidFill>
                            <a:srgbClr val="0A1F24"/>
                          </a:solidFill>
                          <a:latin typeface="Baskerville"/>
                          <a:cs typeface="Baskerville"/>
                        </a:rPr>
                        <a:t>ation</a:t>
                      </a:r>
                      <a:r>
                        <a:rPr sz="1200" i="1" dirty="0">
                          <a:solidFill>
                            <a:srgbClr val="0A1F24"/>
                          </a:solidFill>
                          <a:latin typeface="Baskerville"/>
                          <a:cs typeface="Baskerville"/>
                        </a:rPr>
                        <a:t> </a:t>
                      </a:r>
                      <a:r>
                        <a:rPr sz="1200" i="1" spc="-10" dirty="0">
                          <a:solidFill>
                            <a:srgbClr val="0A1F24"/>
                          </a:solidFill>
                          <a:latin typeface="Baskerville"/>
                          <a:cs typeface="Baskerville"/>
                        </a:rPr>
                        <a:t>b</a:t>
                      </a:r>
                      <a:r>
                        <a:rPr sz="1200" i="1" dirty="0">
                          <a:solidFill>
                            <a:srgbClr val="0A1F24"/>
                          </a:solidFill>
                          <a:latin typeface="Baskerville"/>
                          <a:cs typeface="Baskerville"/>
                        </a:rPr>
                        <a:t>y </a:t>
                      </a:r>
                      <a:r>
                        <a:rPr sz="1200" i="1" spc="-5" dirty="0">
                          <a:solidFill>
                            <a:srgbClr val="0A1F24"/>
                          </a:solidFill>
                          <a:latin typeface="Baskerville"/>
                          <a:cs typeface="Baskerville"/>
                        </a:rPr>
                        <a:t>th</a:t>
                      </a:r>
                      <a:r>
                        <a:rPr sz="1200" i="1" dirty="0">
                          <a:solidFill>
                            <a:srgbClr val="0A1F24"/>
                          </a:solidFill>
                          <a:latin typeface="Baskerville"/>
                          <a:cs typeface="Baskerville"/>
                        </a:rPr>
                        <a:t>e </a:t>
                      </a:r>
                      <a:r>
                        <a:rPr sz="1200" i="1" spc="-5" dirty="0">
                          <a:solidFill>
                            <a:srgbClr val="0A1F24"/>
                          </a:solidFill>
                          <a:latin typeface="Baskerville"/>
                          <a:cs typeface="Baskerville"/>
                        </a:rPr>
                        <a:t>Boa</a:t>
                      </a:r>
                      <a:r>
                        <a:rPr sz="1200" i="1" dirty="0">
                          <a:solidFill>
                            <a:srgbClr val="0A1F24"/>
                          </a:solidFill>
                          <a:latin typeface="Baskerville"/>
                          <a:cs typeface="Baskerville"/>
                        </a:rPr>
                        <a:t>rd</a:t>
                      </a:r>
                      <a:endParaRPr sz="1200">
                        <a:latin typeface="Baskerville"/>
                        <a:cs typeface="Baskerville"/>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3"/>
                  </a:ext>
                </a:extLst>
              </a:tr>
              <a:tr h="510948">
                <a:tc>
                  <a:txBody>
                    <a:bodyPr/>
                    <a:lstStyle/>
                    <a:p>
                      <a:pPr marL="84455">
                        <a:lnSpc>
                          <a:spcPct val="100000"/>
                        </a:lnSpc>
                      </a:pPr>
                      <a:r>
                        <a:rPr sz="1200" b="1" spc="-5" dirty="0">
                          <a:solidFill>
                            <a:srgbClr val="0A1F24"/>
                          </a:solidFill>
                          <a:latin typeface="American Typewriter"/>
                          <a:cs typeface="American Typewriter"/>
                        </a:rPr>
                        <a:t>P</a:t>
                      </a:r>
                      <a:r>
                        <a:rPr sz="1200" b="1" spc="5" dirty="0">
                          <a:solidFill>
                            <a:srgbClr val="0A1F24"/>
                          </a:solidFill>
                          <a:latin typeface="American Typewriter"/>
                          <a:cs typeface="American Typewriter"/>
                        </a:rPr>
                        <a:t>h</a:t>
                      </a:r>
                      <a:r>
                        <a:rPr sz="1200" b="1" spc="-10" dirty="0">
                          <a:solidFill>
                            <a:srgbClr val="0A1F24"/>
                          </a:solidFill>
                          <a:latin typeface="American Typewriter"/>
                          <a:cs typeface="American Typewriter"/>
                        </a:rPr>
                        <a:t>a</a:t>
                      </a:r>
                      <a:r>
                        <a:rPr sz="1200" b="1" spc="-5" dirty="0">
                          <a:solidFill>
                            <a:srgbClr val="0A1F24"/>
                          </a:solidFill>
                          <a:latin typeface="American Typewriter"/>
                          <a:cs typeface="American Typewriter"/>
                        </a:rPr>
                        <a:t>s</a:t>
                      </a:r>
                      <a:r>
                        <a:rPr sz="1200" b="1" dirty="0">
                          <a:solidFill>
                            <a:srgbClr val="0A1F24"/>
                          </a:solidFill>
                          <a:latin typeface="American Typewriter"/>
                          <a:cs typeface="American Typewriter"/>
                        </a:rPr>
                        <a:t>e</a:t>
                      </a:r>
                      <a:r>
                        <a:rPr sz="1200" b="1" spc="-30" dirty="0">
                          <a:solidFill>
                            <a:srgbClr val="0A1F24"/>
                          </a:solidFill>
                          <a:latin typeface="American Typewriter"/>
                          <a:cs typeface="American Typewriter"/>
                        </a:rPr>
                        <a:t> </a:t>
                      </a:r>
                      <a:r>
                        <a:rPr sz="1200" b="1" dirty="0">
                          <a:solidFill>
                            <a:srgbClr val="0A1F24"/>
                          </a:solidFill>
                          <a:latin typeface="American Typewriter"/>
                          <a:cs typeface="American Typewriter"/>
                        </a:rPr>
                        <a:t>4</a:t>
                      </a:r>
                      <a:r>
                        <a:rPr sz="1200" b="1" spc="-25" dirty="0">
                          <a:solidFill>
                            <a:srgbClr val="0A1F24"/>
                          </a:solidFill>
                          <a:latin typeface="American Typewriter"/>
                          <a:cs typeface="American Typewriter"/>
                        </a:rPr>
                        <a:t> </a:t>
                      </a:r>
                      <a:r>
                        <a:rPr sz="1200" b="1" dirty="0">
                          <a:solidFill>
                            <a:srgbClr val="0A1F24"/>
                          </a:solidFill>
                          <a:latin typeface="American Typewriter"/>
                          <a:cs typeface="American Typewriter"/>
                        </a:rPr>
                        <a:t>|</a:t>
                      </a:r>
                      <a:r>
                        <a:rPr sz="1200" b="1" spc="-20" dirty="0">
                          <a:solidFill>
                            <a:srgbClr val="0A1F24"/>
                          </a:solidFill>
                          <a:latin typeface="American Typewriter"/>
                          <a:cs typeface="American Typewriter"/>
                        </a:rPr>
                        <a:t> </a:t>
                      </a:r>
                      <a:r>
                        <a:rPr sz="1200" b="1" spc="5" dirty="0">
                          <a:solidFill>
                            <a:srgbClr val="0A1F24"/>
                          </a:solidFill>
                          <a:latin typeface="American Typewriter"/>
                          <a:cs typeface="American Typewriter"/>
                        </a:rPr>
                        <a:t>I</a:t>
                      </a:r>
                      <a:r>
                        <a:rPr sz="1200" b="1" spc="-5" dirty="0">
                          <a:solidFill>
                            <a:srgbClr val="0A1F24"/>
                          </a:solidFill>
                          <a:latin typeface="American Typewriter"/>
                          <a:cs typeface="American Typewriter"/>
                        </a:rPr>
                        <a:t>m</a:t>
                      </a:r>
                      <a:r>
                        <a:rPr sz="1200" b="1" spc="5" dirty="0">
                          <a:solidFill>
                            <a:srgbClr val="0A1F24"/>
                          </a:solidFill>
                          <a:latin typeface="American Typewriter"/>
                          <a:cs typeface="American Typewriter"/>
                        </a:rPr>
                        <a:t>pl</a:t>
                      </a:r>
                      <a:r>
                        <a:rPr sz="1200" b="1" spc="-5" dirty="0">
                          <a:solidFill>
                            <a:srgbClr val="0A1F24"/>
                          </a:solidFill>
                          <a:latin typeface="American Typewriter"/>
                          <a:cs typeface="American Typewriter"/>
                        </a:rPr>
                        <a:t>eme</a:t>
                      </a:r>
                      <a:r>
                        <a:rPr sz="1200" b="1" spc="-10" dirty="0">
                          <a:solidFill>
                            <a:srgbClr val="0A1F24"/>
                          </a:solidFill>
                          <a:latin typeface="American Typewriter"/>
                          <a:cs typeface="American Typewriter"/>
                        </a:rPr>
                        <a:t>n</a:t>
                      </a:r>
                      <a:r>
                        <a:rPr sz="1200" b="1" dirty="0">
                          <a:solidFill>
                            <a:srgbClr val="0A1F24"/>
                          </a:solidFill>
                          <a:latin typeface="American Typewriter"/>
                          <a:cs typeface="American Typewriter"/>
                        </a:rPr>
                        <a:t>t</a:t>
                      </a:r>
                      <a:endParaRPr sz="12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1209675" marR="299720" indent="-901065">
                        <a:lnSpc>
                          <a:spcPct val="100000"/>
                        </a:lnSpc>
                      </a:pPr>
                      <a:r>
                        <a:rPr sz="1200"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B</a:t>
                      </a:r>
                      <a:r>
                        <a:rPr sz="1200" spc="5" dirty="0">
                          <a:solidFill>
                            <a:srgbClr val="0A1F24"/>
                          </a:solidFill>
                          <a:latin typeface="American Typewriter"/>
                          <a:cs typeface="American Typewriter"/>
                        </a:rPr>
                        <a:t>o</a:t>
                      </a:r>
                      <a:r>
                        <a:rPr sz="1200" dirty="0">
                          <a:solidFill>
                            <a:srgbClr val="0A1F24"/>
                          </a:solidFill>
                          <a:latin typeface="American Typewriter"/>
                          <a:cs typeface="American Typewriter"/>
                        </a:rPr>
                        <a:t>a</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d</a:t>
                      </a:r>
                      <a:r>
                        <a:rPr sz="1200" spc="-35" dirty="0">
                          <a:solidFill>
                            <a:srgbClr val="0A1F24"/>
                          </a:solidFill>
                          <a:latin typeface="American Typewriter"/>
                          <a:cs typeface="American Typewriter"/>
                        </a:rPr>
                        <a:t> </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as</a:t>
                      </a:r>
                      <a:r>
                        <a:rPr sz="1200" spc="-20"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spc="5" dirty="0">
                          <a:solidFill>
                            <a:srgbClr val="0A1F24"/>
                          </a:solidFill>
                          <a:latin typeface="American Typewriter"/>
                          <a:cs typeface="American Typewriter"/>
                        </a:rPr>
                        <a:t>o</a:t>
                      </a:r>
                      <a:r>
                        <a:rPr sz="1200" spc="-10" dirty="0">
                          <a:solidFill>
                            <a:srgbClr val="0A1F24"/>
                          </a:solidFill>
                          <a:latin typeface="American Typewriter"/>
                          <a:cs typeface="American Typewriter"/>
                        </a:rPr>
                        <a:t>n</a:t>
                      </a:r>
                      <a:r>
                        <a:rPr sz="1200" spc="5" dirty="0">
                          <a:solidFill>
                            <a:srgbClr val="0A1F24"/>
                          </a:solidFill>
                          <a:latin typeface="American Typewriter"/>
                          <a:cs typeface="American Typewriter"/>
                        </a:rPr>
                        <a:t>s</a:t>
                      </a:r>
                      <a:r>
                        <a:rPr sz="1200" dirty="0">
                          <a:solidFill>
                            <a:srgbClr val="0A1F24"/>
                          </a:solidFill>
                          <a:latin typeface="American Typewriter"/>
                          <a:cs typeface="American Typewriter"/>
                        </a:rPr>
                        <a:t>i</a:t>
                      </a:r>
                      <a:r>
                        <a:rPr sz="1200" spc="-10" dirty="0">
                          <a:solidFill>
                            <a:srgbClr val="0A1F24"/>
                          </a:solidFill>
                          <a:latin typeface="American Typewriter"/>
                          <a:cs typeface="American Typewriter"/>
                        </a:rPr>
                        <a:t>d</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ed</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d</a:t>
                      </a:r>
                      <a:r>
                        <a:rPr sz="1200" spc="-5" dirty="0">
                          <a:solidFill>
                            <a:srgbClr val="0A1F24"/>
                          </a:solidFill>
                          <a:latin typeface="American Typewriter"/>
                          <a:cs typeface="American Typewriter"/>
                        </a:rPr>
                        <a:t>v</a:t>
                      </a:r>
                      <a:r>
                        <a:rPr sz="1200" dirty="0">
                          <a:solidFill>
                            <a:srgbClr val="0A1F24"/>
                          </a:solidFill>
                          <a:latin typeface="American Typewriter"/>
                          <a:cs typeface="American Typewriter"/>
                        </a:rPr>
                        <a:t>ice</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d</a:t>
                      </a:r>
                      <a:r>
                        <a:rPr sz="1200" spc="-35" dirty="0">
                          <a:solidFill>
                            <a:srgbClr val="0A1F24"/>
                          </a:solidFill>
                          <a:latin typeface="American Typewriter"/>
                          <a:cs typeface="American Typewriter"/>
                        </a:rPr>
                        <a:t> </a:t>
                      </a:r>
                      <a:r>
                        <a:rPr sz="1200" spc="-10" dirty="0">
                          <a:solidFill>
                            <a:srgbClr val="0A1F24"/>
                          </a:solidFill>
                          <a:latin typeface="American Typewriter"/>
                          <a:cs typeface="American Typewriter"/>
                        </a:rPr>
                        <a:t>d</a:t>
                      </a:r>
                      <a:r>
                        <a:rPr sz="1200" dirty="0">
                          <a:solidFill>
                            <a:srgbClr val="0A1F24"/>
                          </a:solidFill>
                          <a:latin typeface="American Typewriter"/>
                          <a:cs typeface="American Typewriter"/>
                        </a:rPr>
                        <a:t>i</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ec</a:t>
                      </a:r>
                      <a:r>
                        <a:rPr sz="1200" spc="-15" dirty="0">
                          <a:solidFill>
                            <a:srgbClr val="0A1F24"/>
                          </a:solidFill>
                          <a:latin typeface="American Typewriter"/>
                          <a:cs typeface="American Typewriter"/>
                        </a:rPr>
                        <a:t>t</a:t>
                      </a:r>
                      <a:r>
                        <a:rPr sz="1200" dirty="0">
                          <a:solidFill>
                            <a:srgbClr val="0A1F24"/>
                          </a:solidFill>
                          <a:latin typeface="American Typewriter"/>
                          <a:cs typeface="American Typewriter"/>
                        </a:rPr>
                        <a:t>ed</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spc="-20" dirty="0">
                          <a:solidFill>
                            <a:srgbClr val="0A1F24"/>
                          </a:solidFill>
                          <a:latin typeface="American Typewriter"/>
                          <a:cs typeface="American Typewriter"/>
                        </a:rPr>
                        <a:t>E</a:t>
                      </a:r>
                      <a:r>
                        <a:rPr sz="1200" dirty="0">
                          <a:solidFill>
                            <a:srgbClr val="0A1F24"/>
                          </a:solidFill>
                          <a:latin typeface="American Typewriter"/>
                          <a:cs typeface="American Typewriter"/>
                        </a:rPr>
                        <a:t>O</a:t>
                      </a:r>
                      <a:r>
                        <a:rPr sz="1200" spc="-20"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d</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IC</a:t>
                      </a:r>
                      <a:r>
                        <a:rPr sz="1200" spc="5" dirty="0">
                          <a:solidFill>
                            <a:srgbClr val="0A1F24"/>
                          </a:solidFill>
                          <a:latin typeface="American Typewriter"/>
                          <a:cs typeface="American Typewriter"/>
                        </a:rPr>
                        <a:t>A</a:t>
                      </a:r>
                      <a:r>
                        <a:rPr sz="1200" dirty="0">
                          <a:solidFill>
                            <a:srgbClr val="0A1F24"/>
                          </a:solidFill>
                          <a:latin typeface="American Typewriter"/>
                          <a:cs typeface="American Typewriter"/>
                        </a:rPr>
                        <a:t>NN</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o</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g</a:t>
                      </a:r>
                      <a:r>
                        <a:rPr sz="1200" spc="-30" dirty="0">
                          <a:solidFill>
                            <a:srgbClr val="0A1F24"/>
                          </a:solidFill>
                          <a:latin typeface="American Typewriter"/>
                          <a:cs typeface="American Typewriter"/>
                        </a:rPr>
                        <a:t> </a:t>
                      </a:r>
                      <a:r>
                        <a:rPr sz="1200" spc="-15" dirty="0">
                          <a:solidFill>
                            <a:srgbClr val="0A1F24"/>
                          </a:solidFill>
                          <a:latin typeface="American Typewriter"/>
                          <a:cs typeface="American Typewriter"/>
                        </a:rPr>
                        <a:t>t</a:t>
                      </a:r>
                      <a:r>
                        <a:rPr sz="1200" dirty="0">
                          <a:solidFill>
                            <a:srgbClr val="0A1F24"/>
                          </a:solidFill>
                          <a:latin typeface="American Typewriter"/>
                          <a:cs typeface="American Typewriter"/>
                        </a:rPr>
                        <a:t>o</a:t>
                      </a:r>
                      <a:r>
                        <a:rPr sz="1200" spc="-20" dirty="0">
                          <a:solidFill>
                            <a:srgbClr val="0A1F24"/>
                          </a:solidFill>
                          <a:latin typeface="American Typewriter"/>
                          <a:cs typeface="American Typewriter"/>
                        </a:rPr>
                        <a:t> </a:t>
                      </a:r>
                      <a:r>
                        <a:rPr sz="1200" spc="-10" dirty="0">
                          <a:solidFill>
                            <a:srgbClr val="0A1F24"/>
                          </a:solidFill>
                          <a:latin typeface="American Typewriter"/>
                          <a:cs typeface="American Typewriter"/>
                        </a:rPr>
                        <a:t>p</a:t>
                      </a:r>
                      <a:r>
                        <a:rPr sz="1200" spc="-30" dirty="0">
                          <a:solidFill>
                            <a:srgbClr val="0A1F24"/>
                          </a:solidFill>
                          <a:latin typeface="American Typewriter"/>
                          <a:cs typeface="American Typewriter"/>
                        </a:rPr>
                        <a:t>r</a:t>
                      </a:r>
                      <a:r>
                        <a:rPr sz="1200" spc="5" dirty="0">
                          <a:solidFill>
                            <a:srgbClr val="0A1F24"/>
                          </a:solidFill>
                          <a:latin typeface="American Typewriter"/>
                          <a:cs typeface="American Typewriter"/>
                        </a:rPr>
                        <a:t>o</a:t>
                      </a:r>
                      <a:r>
                        <a:rPr sz="1200" dirty="0">
                          <a:solidFill>
                            <a:srgbClr val="0A1F24"/>
                          </a:solidFill>
                          <a:latin typeface="American Typewriter"/>
                          <a:cs typeface="American Typewriter"/>
                        </a:rPr>
                        <a:t>ceed</a:t>
                      </a:r>
                      <a:r>
                        <a:rPr sz="1200" spc="-35" dirty="0">
                          <a:solidFill>
                            <a:srgbClr val="0A1F24"/>
                          </a:solidFill>
                          <a:latin typeface="American Typewriter"/>
                          <a:cs typeface="American Typewriter"/>
                        </a:rPr>
                        <a:t> </a:t>
                      </a:r>
                      <a:r>
                        <a:rPr sz="1200" dirty="0">
                          <a:solidFill>
                            <a:srgbClr val="0A1F24"/>
                          </a:solidFill>
                          <a:latin typeface="American Typewriter"/>
                          <a:cs typeface="American Typewriter"/>
                        </a:rPr>
                        <a:t>wi</a:t>
                      </a:r>
                      <a:r>
                        <a:rPr sz="1200" spc="-5" dirty="0">
                          <a:solidFill>
                            <a:srgbClr val="0A1F24"/>
                          </a:solidFill>
                          <a:latin typeface="American Typewriter"/>
                          <a:cs typeface="American Typewriter"/>
                        </a:rPr>
                        <a:t>t</a:t>
                      </a:r>
                      <a:r>
                        <a:rPr sz="1200" dirty="0">
                          <a:solidFill>
                            <a:srgbClr val="0A1F24"/>
                          </a:solidFill>
                          <a:latin typeface="American Typewriter"/>
                          <a:cs typeface="American Typewriter"/>
                        </a:rPr>
                        <a:t>h</a:t>
                      </a:r>
                      <a:r>
                        <a:rPr sz="1200" spc="-35" dirty="0">
                          <a:solidFill>
                            <a:srgbClr val="0A1F24"/>
                          </a:solidFill>
                          <a:latin typeface="American Typewriter"/>
                          <a:cs typeface="American Typewriter"/>
                        </a:rPr>
                        <a:t> </a:t>
                      </a:r>
                      <a:r>
                        <a:rPr sz="1200" dirty="0">
                          <a:solidFill>
                            <a:srgbClr val="0A1F24"/>
                          </a:solidFill>
                          <a:latin typeface="American Typewriter"/>
                          <a:cs typeface="American Typewriter"/>
                        </a:rPr>
                        <a:t>ac</a:t>
                      </a:r>
                      <a:r>
                        <a:rPr sz="1200" spc="-5" dirty="0">
                          <a:solidFill>
                            <a:srgbClr val="0A1F24"/>
                          </a:solidFill>
                          <a:latin typeface="American Typewriter"/>
                          <a:cs typeface="American Typewriter"/>
                        </a:rPr>
                        <a:t>t</a:t>
                      </a:r>
                      <a:r>
                        <a:rPr sz="1200" dirty="0">
                          <a:solidFill>
                            <a:srgbClr val="0A1F24"/>
                          </a:solidFill>
                          <a:latin typeface="American Typewriter"/>
                          <a:cs typeface="American Typewriter"/>
                        </a:rPr>
                        <a:t>i</a:t>
                      </a:r>
                      <a:r>
                        <a:rPr sz="1200" spc="5" dirty="0">
                          <a:solidFill>
                            <a:srgbClr val="0A1F24"/>
                          </a:solidFill>
                          <a:latin typeface="American Typewriter"/>
                          <a:cs typeface="American Typewriter"/>
                        </a:rPr>
                        <a:t>o</a:t>
                      </a:r>
                      <a:r>
                        <a:rPr sz="1200" dirty="0">
                          <a:solidFill>
                            <a:srgbClr val="0A1F24"/>
                          </a:solidFill>
                          <a:latin typeface="American Typewriter"/>
                          <a:cs typeface="American Typewriter"/>
                        </a:rPr>
                        <a:t>n</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o</a:t>
                      </a:r>
                      <a:r>
                        <a:rPr sz="1200" dirty="0">
                          <a:solidFill>
                            <a:srgbClr val="0A1F24"/>
                          </a:solidFill>
                          <a:latin typeface="American Typewriter"/>
                          <a:cs typeface="American Typewriter"/>
                        </a:rPr>
                        <a:t>r </a:t>
                      </a:r>
                      <a:r>
                        <a:rPr sz="1200" spc="-5" dirty="0">
                          <a:solidFill>
                            <a:srgbClr val="0A1F24"/>
                          </a:solidFill>
                          <a:latin typeface="American Typewriter"/>
                          <a:cs typeface="American Typewriter"/>
                        </a:rPr>
                        <a:t>i</a:t>
                      </a:r>
                      <a:r>
                        <a:rPr sz="1200" dirty="0">
                          <a:solidFill>
                            <a:srgbClr val="0A1F24"/>
                          </a:solidFill>
                          <a:latin typeface="American Typewriter"/>
                          <a:cs typeface="American Typewriter"/>
                        </a:rPr>
                        <a:t>m</a:t>
                      </a:r>
                      <a:r>
                        <a:rPr sz="1200" spc="-5" dirty="0">
                          <a:solidFill>
                            <a:srgbClr val="0A1F24"/>
                          </a:solidFill>
                          <a:latin typeface="American Typewriter"/>
                          <a:cs typeface="American Typewriter"/>
                        </a:rPr>
                        <a:t>pl</a:t>
                      </a:r>
                      <a:r>
                        <a:rPr sz="1200" dirty="0">
                          <a:solidFill>
                            <a:srgbClr val="0A1F24"/>
                          </a:solidFill>
                          <a:latin typeface="American Typewriter"/>
                          <a:cs typeface="American Typewriter"/>
                        </a:rPr>
                        <a:t>eme</a:t>
                      </a:r>
                      <a:r>
                        <a:rPr sz="1200" spc="-20" dirty="0">
                          <a:solidFill>
                            <a:srgbClr val="0A1F24"/>
                          </a:solidFill>
                          <a:latin typeface="American Typewriter"/>
                          <a:cs typeface="American Typewriter"/>
                        </a:rPr>
                        <a:t>nt</a:t>
                      </a:r>
                      <a:r>
                        <a:rPr sz="1200" spc="-15" dirty="0">
                          <a:solidFill>
                            <a:srgbClr val="0A1F24"/>
                          </a:solidFill>
                          <a:latin typeface="American Typewriter"/>
                          <a:cs typeface="American Typewriter"/>
                        </a:rPr>
                        <a:t>a</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a:t>
                      </a:r>
                      <a:r>
                        <a:rPr sz="1200" spc="-5" dirty="0">
                          <a:solidFill>
                            <a:srgbClr val="0A1F24"/>
                          </a:solidFill>
                          <a:latin typeface="American Typewriter"/>
                          <a:cs typeface="American Typewriter"/>
                        </a:rPr>
                        <a:t>n</a:t>
                      </a:r>
                      <a:r>
                        <a:rPr sz="1200" dirty="0">
                          <a:solidFill>
                            <a:srgbClr val="0A1F24"/>
                          </a:solidFill>
                          <a:latin typeface="American Typewriter"/>
                          <a:cs typeface="American Typewriter"/>
                        </a:rPr>
                        <a:t>. </a:t>
                      </a:r>
                      <a:r>
                        <a:rPr sz="1200" spc="-55" dirty="0">
                          <a:solidFill>
                            <a:srgbClr val="0A1F24"/>
                          </a:solidFill>
                          <a:latin typeface="American Typewriter"/>
                          <a:cs typeface="American Typewriter"/>
                        </a:rPr>
                        <a:t> </a:t>
                      </a:r>
                      <a:r>
                        <a:rPr sz="1200" dirty="0">
                          <a:solidFill>
                            <a:srgbClr val="0A1F24"/>
                          </a:solidFill>
                          <a:latin typeface="American Typewriter"/>
                          <a:cs typeface="American Typewriter"/>
                        </a:rPr>
                        <a:t>T</a:t>
                      </a:r>
                      <a:r>
                        <a:rPr sz="1200" spc="-5" dirty="0">
                          <a:solidFill>
                            <a:srgbClr val="0A1F24"/>
                          </a:solidFill>
                          <a:latin typeface="American Typewriter"/>
                          <a:cs typeface="American Typewriter"/>
                        </a:rPr>
                        <a:t>hi</a:t>
                      </a:r>
                      <a:r>
                        <a:rPr sz="1200" dirty="0">
                          <a:solidFill>
                            <a:srgbClr val="0A1F24"/>
                          </a:solidFill>
                          <a:latin typeface="American Typewriter"/>
                          <a:cs typeface="American Typewriter"/>
                        </a:rPr>
                        <a:t>s</a:t>
                      </a:r>
                      <a:r>
                        <a:rPr sz="1200" spc="-20"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5" dirty="0">
                          <a:solidFill>
                            <a:srgbClr val="0A1F24"/>
                          </a:solidFill>
                          <a:latin typeface="American Typewriter"/>
                          <a:cs typeface="American Typewriter"/>
                        </a:rPr>
                        <a:t>c</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on</a:t>
                      </a:r>
                      <a:r>
                        <a:rPr sz="1200" spc="-30" dirty="0">
                          <a:solidFill>
                            <a:srgbClr val="0A1F24"/>
                          </a:solidFill>
                          <a:latin typeface="American Typewriter"/>
                          <a:cs typeface="American Typewriter"/>
                        </a:rPr>
                        <a:t> </a:t>
                      </a:r>
                      <a:r>
                        <a:rPr sz="1200" dirty="0">
                          <a:solidFill>
                            <a:srgbClr val="0A1F24"/>
                          </a:solidFill>
                          <a:latin typeface="American Typewriter"/>
                          <a:cs typeface="American Typewriter"/>
                        </a:rPr>
                        <a:t>or</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i</a:t>
                      </a:r>
                      <a:r>
                        <a:rPr sz="1200" dirty="0">
                          <a:solidFill>
                            <a:srgbClr val="0A1F24"/>
                          </a:solidFill>
                          <a:latin typeface="American Typewriter"/>
                          <a:cs typeface="American Typewriter"/>
                        </a:rPr>
                        <a:t>m</a:t>
                      </a:r>
                      <a:r>
                        <a:rPr sz="1200" spc="-5" dirty="0">
                          <a:solidFill>
                            <a:srgbClr val="0A1F24"/>
                          </a:solidFill>
                          <a:latin typeface="American Typewriter"/>
                          <a:cs typeface="American Typewriter"/>
                        </a:rPr>
                        <a:t>pl</a:t>
                      </a:r>
                      <a:r>
                        <a:rPr sz="1200" dirty="0">
                          <a:solidFill>
                            <a:srgbClr val="0A1F24"/>
                          </a:solidFill>
                          <a:latin typeface="American Typewriter"/>
                          <a:cs typeface="American Typewriter"/>
                        </a:rPr>
                        <a:t>eme</a:t>
                      </a:r>
                      <a:r>
                        <a:rPr sz="1200" spc="-20" dirty="0">
                          <a:solidFill>
                            <a:srgbClr val="0A1F24"/>
                          </a:solidFill>
                          <a:latin typeface="American Typewriter"/>
                          <a:cs typeface="American Typewriter"/>
                        </a:rPr>
                        <a:t>nt</a:t>
                      </a:r>
                      <a:r>
                        <a:rPr sz="1200" spc="-15" dirty="0">
                          <a:solidFill>
                            <a:srgbClr val="0A1F24"/>
                          </a:solidFill>
                          <a:latin typeface="American Typewriter"/>
                          <a:cs typeface="American Typewriter"/>
                        </a:rPr>
                        <a:t>a</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on</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i</a:t>
                      </a:r>
                      <a:r>
                        <a:rPr sz="1200" dirty="0">
                          <a:solidFill>
                            <a:srgbClr val="0A1F24"/>
                          </a:solidFill>
                          <a:latin typeface="American Typewriter"/>
                          <a:cs typeface="American Typewriter"/>
                        </a:rPr>
                        <a:t>s</a:t>
                      </a:r>
                      <a:r>
                        <a:rPr sz="1200" spc="-20"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spc="-5" dirty="0">
                          <a:solidFill>
                            <a:srgbClr val="0A1F24"/>
                          </a:solidFill>
                          <a:latin typeface="American Typewriter"/>
                          <a:cs typeface="American Typewriter"/>
                        </a:rPr>
                        <a:t>u</a:t>
                      </a:r>
                      <a:r>
                        <a:rPr sz="1200" spc="-10" dirty="0">
                          <a:solidFill>
                            <a:srgbClr val="0A1F24"/>
                          </a:solidFill>
                          <a:latin typeface="American Typewriter"/>
                          <a:cs typeface="American Typewriter"/>
                        </a:rPr>
                        <a:t>r</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a:t>
                      </a:r>
                      <a:r>
                        <a:rPr sz="1200" spc="-20" dirty="0">
                          <a:solidFill>
                            <a:srgbClr val="0A1F24"/>
                          </a:solidFill>
                          <a:latin typeface="American Typewriter"/>
                          <a:cs typeface="American Typewriter"/>
                        </a:rPr>
                        <a:t>n</a:t>
                      </a:r>
                      <a:r>
                        <a:rPr sz="1200" spc="-5" dirty="0">
                          <a:solidFill>
                            <a:srgbClr val="0A1F24"/>
                          </a:solidFill>
                          <a:latin typeface="American Typewriter"/>
                          <a:cs typeface="American Typewriter"/>
                        </a:rPr>
                        <a:t>tl</a:t>
                      </a:r>
                      <a:r>
                        <a:rPr sz="1200" dirty="0">
                          <a:solidFill>
                            <a:srgbClr val="0A1F24"/>
                          </a:solidFill>
                          <a:latin typeface="American Typewriter"/>
                          <a:cs typeface="American Typewriter"/>
                        </a:rPr>
                        <a:t>y</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und</a:t>
                      </a:r>
                      <a:r>
                        <a:rPr sz="1200" dirty="0">
                          <a:solidFill>
                            <a:srgbClr val="0A1F24"/>
                          </a:solidFill>
                          <a:latin typeface="American Typewriter"/>
                          <a:cs typeface="American Typewriter"/>
                        </a:rPr>
                        <a:t>e</a:t>
                      </a:r>
                      <a:r>
                        <a:rPr sz="1200" spc="-5" dirty="0">
                          <a:solidFill>
                            <a:srgbClr val="0A1F24"/>
                          </a:solidFill>
                          <a:latin typeface="American Typewriter"/>
                          <a:cs typeface="American Typewriter"/>
                        </a:rPr>
                        <a:t>r</a:t>
                      </a:r>
                      <a:r>
                        <a:rPr sz="1200" spc="-10" dirty="0">
                          <a:solidFill>
                            <a:srgbClr val="0A1F24"/>
                          </a:solidFill>
                          <a:latin typeface="American Typewriter"/>
                          <a:cs typeface="American Typewriter"/>
                        </a:rPr>
                        <a:t>w</a:t>
                      </a:r>
                      <a:r>
                        <a:rPr sz="1200" spc="-25" dirty="0">
                          <a:solidFill>
                            <a:srgbClr val="0A1F24"/>
                          </a:solidFill>
                          <a:latin typeface="American Typewriter"/>
                          <a:cs typeface="American Typewriter"/>
                        </a:rPr>
                        <a:t>a</a:t>
                      </a:r>
                      <a:r>
                        <a:rPr sz="1200" spc="-85" dirty="0">
                          <a:solidFill>
                            <a:srgbClr val="0A1F24"/>
                          </a:solidFill>
                          <a:latin typeface="American Typewriter"/>
                          <a:cs typeface="American Typewriter"/>
                        </a:rPr>
                        <a:t>y</a:t>
                      </a:r>
                      <a:r>
                        <a:rPr sz="1200" dirty="0">
                          <a:solidFill>
                            <a:srgbClr val="0A1F24"/>
                          </a:solidFill>
                          <a:latin typeface="American Typewriter"/>
                          <a:cs typeface="American Typewriter"/>
                        </a:rPr>
                        <a:t>.</a:t>
                      </a:r>
                      <a:endParaRPr sz="12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4"/>
                  </a:ext>
                </a:extLst>
              </a:tr>
              <a:tr h="510948">
                <a:tc>
                  <a:txBody>
                    <a:bodyPr/>
                    <a:lstStyle/>
                    <a:p>
                      <a:pPr marL="84455" marR="492125">
                        <a:lnSpc>
                          <a:spcPct val="100000"/>
                        </a:lnSpc>
                      </a:pPr>
                      <a:r>
                        <a:rPr sz="1200" b="1" spc="-5" dirty="0">
                          <a:solidFill>
                            <a:srgbClr val="0A1F24"/>
                          </a:solidFill>
                          <a:latin typeface="American Typewriter"/>
                          <a:cs typeface="American Typewriter"/>
                        </a:rPr>
                        <a:t>P</a:t>
                      </a:r>
                      <a:r>
                        <a:rPr sz="1200" b="1" spc="5" dirty="0">
                          <a:solidFill>
                            <a:srgbClr val="0A1F24"/>
                          </a:solidFill>
                          <a:latin typeface="American Typewriter"/>
                          <a:cs typeface="American Typewriter"/>
                        </a:rPr>
                        <a:t>h</a:t>
                      </a:r>
                      <a:r>
                        <a:rPr sz="1200" b="1" spc="-10" dirty="0">
                          <a:solidFill>
                            <a:srgbClr val="0A1F24"/>
                          </a:solidFill>
                          <a:latin typeface="American Typewriter"/>
                          <a:cs typeface="American Typewriter"/>
                        </a:rPr>
                        <a:t>a</a:t>
                      </a:r>
                      <a:r>
                        <a:rPr sz="1200" b="1" spc="-5" dirty="0">
                          <a:solidFill>
                            <a:srgbClr val="0A1F24"/>
                          </a:solidFill>
                          <a:latin typeface="American Typewriter"/>
                          <a:cs typeface="American Typewriter"/>
                        </a:rPr>
                        <a:t>s</a:t>
                      </a:r>
                      <a:r>
                        <a:rPr sz="1200" b="1" dirty="0">
                          <a:solidFill>
                            <a:srgbClr val="0A1F24"/>
                          </a:solidFill>
                          <a:latin typeface="American Typewriter"/>
                          <a:cs typeface="American Typewriter"/>
                        </a:rPr>
                        <a:t>e</a:t>
                      </a:r>
                      <a:r>
                        <a:rPr sz="1200" b="1" spc="-30" dirty="0">
                          <a:solidFill>
                            <a:srgbClr val="0A1F24"/>
                          </a:solidFill>
                          <a:latin typeface="American Typewriter"/>
                          <a:cs typeface="American Typewriter"/>
                        </a:rPr>
                        <a:t> </a:t>
                      </a:r>
                      <a:r>
                        <a:rPr sz="1200" b="1" dirty="0">
                          <a:solidFill>
                            <a:srgbClr val="0A1F24"/>
                          </a:solidFill>
                          <a:latin typeface="American Typewriter"/>
                          <a:cs typeface="American Typewriter"/>
                        </a:rPr>
                        <a:t>5</a:t>
                      </a:r>
                      <a:r>
                        <a:rPr sz="1200" b="1" spc="-25" dirty="0">
                          <a:solidFill>
                            <a:srgbClr val="0A1F24"/>
                          </a:solidFill>
                          <a:latin typeface="American Typewriter"/>
                          <a:cs typeface="American Typewriter"/>
                        </a:rPr>
                        <a:t> </a:t>
                      </a:r>
                      <a:r>
                        <a:rPr sz="1200" b="1" dirty="0">
                          <a:solidFill>
                            <a:srgbClr val="0A1F24"/>
                          </a:solidFill>
                          <a:latin typeface="American Typewriter"/>
                          <a:cs typeface="American Typewriter"/>
                        </a:rPr>
                        <a:t>|</a:t>
                      </a:r>
                      <a:r>
                        <a:rPr sz="1200" b="1" spc="-20" dirty="0">
                          <a:solidFill>
                            <a:srgbClr val="0A1F24"/>
                          </a:solidFill>
                          <a:latin typeface="American Typewriter"/>
                          <a:cs typeface="American Typewriter"/>
                        </a:rPr>
                        <a:t> </a:t>
                      </a:r>
                      <a:r>
                        <a:rPr sz="1200" b="1" dirty="0">
                          <a:solidFill>
                            <a:srgbClr val="0A1F24"/>
                          </a:solidFill>
                          <a:latin typeface="American Typewriter"/>
                          <a:cs typeface="American Typewriter"/>
                        </a:rPr>
                        <a:t>C</a:t>
                      </a:r>
                      <a:r>
                        <a:rPr sz="1200" b="1" spc="5" dirty="0">
                          <a:solidFill>
                            <a:srgbClr val="0A1F24"/>
                          </a:solidFill>
                          <a:latin typeface="American Typewriter"/>
                          <a:cs typeface="American Typewriter"/>
                        </a:rPr>
                        <a:t>lo</a:t>
                      </a:r>
                      <a:r>
                        <a:rPr sz="1200" b="1" spc="-5" dirty="0">
                          <a:solidFill>
                            <a:srgbClr val="0A1F24"/>
                          </a:solidFill>
                          <a:latin typeface="American Typewriter"/>
                          <a:cs typeface="American Typewriter"/>
                        </a:rPr>
                        <a:t>s</a:t>
                      </a:r>
                      <a:r>
                        <a:rPr sz="1200" b="1" dirty="0">
                          <a:solidFill>
                            <a:srgbClr val="0A1F24"/>
                          </a:solidFill>
                          <a:latin typeface="American Typewriter"/>
                          <a:cs typeface="American Typewriter"/>
                        </a:rPr>
                        <a:t>e </a:t>
                      </a:r>
                      <a:r>
                        <a:rPr sz="1200" b="1" spc="-20" dirty="0">
                          <a:solidFill>
                            <a:srgbClr val="0A1F24"/>
                          </a:solidFill>
                          <a:latin typeface="American Typewriter"/>
                          <a:cs typeface="American Typewriter"/>
                        </a:rPr>
                        <a:t>R</a:t>
                      </a:r>
                      <a:r>
                        <a:rPr sz="1200" b="1" spc="-5" dirty="0">
                          <a:solidFill>
                            <a:srgbClr val="0A1F24"/>
                          </a:solidFill>
                          <a:latin typeface="American Typewriter"/>
                          <a:cs typeface="American Typewriter"/>
                        </a:rPr>
                        <a:t>e</a:t>
                      </a:r>
                      <a:r>
                        <a:rPr sz="1200" b="1" spc="5" dirty="0">
                          <a:solidFill>
                            <a:srgbClr val="0A1F24"/>
                          </a:solidFill>
                          <a:latin typeface="American Typewriter"/>
                          <a:cs typeface="American Typewriter"/>
                        </a:rPr>
                        <a:t>qu</a:t>
                      </a:r>
                      <a:r>
                        <a:rPr sz="1200" b="1" spc="-5" dirty="0">
                          <a:solidFill>
                            <a:srgbClr val="0A1F24"/>
                          </a:solidFill>
                          <a:latin typeface="American Typewriter"/>
                          <a:cs typeface="American Typewriter"/>
                        </a:rPr>
                        <a:t>e</a:t>
                      </a:r>
                      <a:r>
                        <a:rPr sz="1200" b="1" spc="-20" dirty="0">
                          <a:solidFill>
                            <a:srgbClr val="0A1F24"/>
                          </a:solidFill>
                          <a:latin typeface="American Typewriter"/>
                          <a:cs typeface="American Typewriter"/>
                        </a:rPr>
                        <a:t>s</a:t>
                      </a:r>
                      <a:r>
                        <a:rPr sz="1200" b="1" dirty="0">
                          <a:solidFill>
                            <a:srgbClr val="0A1F24"/>
                          </a:solidFill>
                          <a:latin typeface="American Typewriter"/>
                          <a:cs typeface="American Typewriter"/>
                        </a:rPr>
                        <a:t>t</a:t>
                      </a:r>
                      <a:endParaRPr sz="12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1935480" marR="22225" indent="-1905635">
                        <a:lnSpc>
                          <a:spcPct val="100000"/>
                        </a:lnSpc>
                      </a:pPr>
                      <a:r>
                        <a:rPr sz="1200"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5" dirty="0">
                          <a:solidFill>
                            <a:srgbClr val="0A1F24"/>
                          </a:solidFill>
                          <a:latin typeface="American Typewriter"/>
                          <a:cs typeface="American Typewriter"/>
                        </a:rPr>
                        <a:t>IC</a:t>
                      </a:r>
                      <a:r>
                        <a:rPr sz="1200" spc="5" dirty="0">
                          <a:solidFill>
                            <a:srgbClr val="0A1F24"/>
                          </a:solidFill>
                          <a:latin typeface="American Typewriter"/>
                          <a:cs typeface="American Typewriter"/>
                        </a:rPr>
                        <a:t>A</a:t>
                      </a:r>
                      <a:r>
                        <a:rPr sz="1200" dirty="0">
                          <a:solidFill>
                            <a:srgbClr val="0A1F24"/>
                          </a:solidFill>
                          <a:latin typeface="American Typewriter"/>
                          <a:cs typeface="American Typewriter"/>
                        </a:rPr>
                        <a:t>NN</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o</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g</a:t>
                      </a:r>
                      <a:r>
                        <a:rPr sz="1200" spc="-30" dirty="0">
                          <a:solidFill>
                            <a:srgbClr val="0A1F24"/>
                          </a:solidFill>
                          <a:latin typeface="American Typewriter"/>
                          <a:cs typeface="American Typewriter"/>
                        </a:rPr>
                        <a:t> </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as</a:t>
                      </a:r>
                      <a:r>
                        <a:rPr sz="1200" spc="-20" dirty="0">
                          <a:solidFill>
                            <a:srgbClr val="0A1F24"/>
                          </a:solidFill>
                          <a:latin typeface="American Typewriter"/>
                          <a:cs typeface="American Typewriter"/>
                        </a:rPr>
                        <a:t> </a:t>
                      </a:r>
                      <a:r>
                        <a:rPr sz="1200" spc="-25" dirty="0">
                          <a:solidFill>
                            <a:srgbClr val="0A1F24"/>
                          </a:solidFill>
                          <a:latin typeface="American Typewriter"/>
                          <a:cs typeface="American Typewriter"/>
                        </a:rPr>
                        <a:t>r</a:t>
                      </a:r>
                      <a:r>
                        <a:rPr sz="1200" spc="-5" dirty="0">
                          <a:solidFill>
                            <a:srgbClr val="0A1F24"/>
                          </a:solidFill>
                          <a:latin typeface="American Typewriter"/>
                          <a:cs typeface="American Typewriter"/>
                        </a:rPr>
                        <a:t>eview</a:t>
                      </a:r>
                      <a:r>
                        <a:rPr sz="1200" dirty="0">
                          <a:solidFill>
                            <a:srgbClr val="0A1F24"/>
                          </a:solidFill>
                          <a:latin typeface="American Typewriter"/>
                          <a:cs typeface="American Typewriter"/>
                        </a:rPr>
                        <a:t>ed</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d</a:t>
                      </a:r>
                      <a:r>
                        <a:rPr sz="1200" spc="-5" dirty="0">
                          <a:solidFill>
                            <a:srgbClr val="0A1F24"/>
                          </a:solidFill>
                          <a:latin typeface="American Typewriter"/>
                          <a:cs typeface="American Typewriter"/>
                        </a:rPr>
                        <a:t>vi</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d</a:t>
                      </a:r>
                      <a:r>
                        <a:rPr sz="1200" spc="-35" dirty="0">
                          <a:solidFill>
                            <a:srgbClr val="0A1F24"/>
                          </a:solidFill>
                          <a:latin typeface="American Typewriter"/>
                          <a:cs typeface="American Typewriter"/>
                        </a:rPr>
                        <a:t> </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as</a:t>
                      </a:r>
                      <a:r>
                        <a:rPr sz="1200" spc="-20" dirty="0">
                          <a:solidFill>
                            <a:srgbClr val="0A1F24"/>
                          </a:solidFill>
                          <a:latin typeface="American Typewriter"/>
                          <a:cs typeface="American Typewriter"/>
                        </a:rPr>
                        <a:t> </a:t>
                      </a:r>
                      <a:r>
                        <a:rPr sz="1200" spc="-10" dirty="0">
                          <a:solidFill>
                            <a:srgbClr val="0A1F24"/>
                          </a:solidFill>
                          <a:latin typeface="American Typewriter"/>
                          <a:cs typeface="American Typewriter"/>
                        </a:rPr>
                        <a:t>d</a:t>
                      </a:r>
                      <a:r>
                        <a:rPr sz="1200" spc="-5" dirty="0">
                          <a:solidFill>
                            <a:srgbClr val="0A1F24"/>
                          </a:solidFill>
                          <a:latin typeface="American Typewriter"/>
                          <a:cs typeface="American Typewriter"/>
                        </a:rPr>
                        <a:t>e</a:t>
                      </a:r>
                      <a:r>
                        <a:rPr sz="1200" spc="-15" dirty="0">
                          <a:solidFill>
                            <a:srgbClr val="0A1F24"/>
                          </a:solidFill>
                          <a:latin typeface="American Typewriter"/>
                          <a:cs typeface="American Typewriter"/>
                        </a:rPr>
                        <a:t>t</a:t>
                      </a:r>
                      <a:r>
                        <a:rPr sz="1200" dirty="0">
                          <a:solidFill>
                            <a:srgbClr val="0A1F24"/>
                          </a:solidFill>
                          <a:latin typeface="American Typewriter"/>
                          <a:cs typeface="American Typewriter"/>
                        </a:rPr>
                        <a:t>e</a:t>
                      </a:r>
                      <a:r>
                        <a:rPr sz="1200" spc="-10" dirty="0">
                          <a:solidFill>
                            <a:srgbClr val="0A1F24"/>
                          </a:solidFill>
                          <a:latin typeface="American Typewriter"/>
                          <a:cs typeface="American Typewriter"/>
                        </a:rPr>
                        <a:t>r</a:t>
                      </a:r>
                      <a:r>
                        <a:rPr sz="1200" dirty="0">
                          <a:solidFill>
                            <a:srgbClr val="0A1F24"/>
                          </a:solidFill>
                          <a:latin typeface="American Typewriter"/>
                          <a:cs typeface="American Typewriter"/>
                        </a:rPr>
                        <a:t>m</a:t>
                      </a:r>
                      <a:r>
                        <a:rPr sz="1200" spc="-5" dirty="0">
                          <a:solidFill>
                            <a:srgbClr val="0A1F24"/>
                          </a:solidFill>
                          <a:latin typeface="American Typewriter"/>
                          <a:cs typeface="American Typewriter"/>
                        </a:rPr>
                        <a:t>i</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ed</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t</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d</a:t>
                      </a:r>
                      <a:r>
                        <a:rPr sz="1200" spc="-5" dirty="0">
                          <a:solidFill>
                            <a:srgbClr val="0A1F24"/>
                          </a:solidFill>
                          <a:latin typeface="American Typewriter"/>
                          <a:cs typeface="American Typewriter"/>
                        </a:rPr>
                        <a:t>vi</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 </a:t>
                      </a:r>
                      <a:r>
                        <a:rPr sz="1200" spc="-10" dirty="0">
                          <a:solidFill>
                            <a:srgbClr val="0A1F24"/>
                          </a:solidFill>
                          <a:latin typeface="American Typewriter"/>
                          <a:cs typeface="American Typewriter"/>
                        </a:rPr>
                        <a:t>h</a:t>
                      </a:r>
                      <a:r>
                        <a:rPr sz="1200" dirty="0">
                          <a:solidFill>
                            <a:srgbClr val="0A1F24"/>
                          </a:solidFill>
                          <a:latin typeface="American Typewriter"/>
                          <a:cs typeface="American Typewriter"/>
                        </a:rPr>
                        <a:t>as</a:t>
                      </a:r>
                      <a:r>
                        <a:rPr sz="1200" spc="-20" dirty="0">
                          <a:solidFill>
                            <a:srgbClr val="0A1F24"/>
                          </a:solidFill>
                          <a:latin typeface="American Typewriter"/>
                          <a:cs typeface="American Typewriter"/>
                        </a:rPr>
                        <a:t> </a:t>
                      </a:r>
                      <a:r>
                        <a:rPr sz="1200" spc="-10" dirty="0">
                          <a:solidFill>
                            <a:srgbClr val="0A1F24"/>
                          </a:solidFill>
                          <a:latin typeface="American Typewriter"/>
                          <a:cs typeface="American Typewriter"/>
                        </a:rPr>
                        <a:t>b</a:t>
                      </a:r>
                      <a:r>
                        <a:rPr sz="1200" dirty="0">
                          <a:solidFill>
                            <a:srgbClr val="0A1F24"/>
                          </a:solidFill>
                          <a:latin typeface="American Typewriter"/>
                          <a:cs typeface="American Typewriter"/>
                        </a:rPr>
                        <a:t>een</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o</a:t>
                      </a:r>
                      <a:r>
                        <a:rPr sz="1200" spc="-10" dirty="0">
                          <a:solidFill>
                            <a:srgbClr val="0A1F24"/>
                          </a:solidFill>
                          <a:latin typeface="American Typewriter"/>
                          <a:cs typeface="American Typewriter"/>
                        </a:rPr>
                        <a:t>n</a:t>
                      </a:r>
                      <a:r>
                        <a:rPr sz="1200" spc="5" dirty="0">
                          <a:solidFill>
                            <a:srgbClr val="0A1F24"/>
                          </a:solidFill>
                          <a:latin typeface="American Typewriter"/>
                          <a:cs typeface="American Typewriter"/>
                        </a:rPr>
                        <a:t>s</a:t>
                      </a:r>
                      <a:r>
                        <a:rPr sz="1200" spc="-5" dirty="0">
                          <a:solidFill>
                            <a:srgbClr val="0A1F24"/>
                          </a:solidFill>
                          <a:latin typeface="American Typewriter"/>
                          <a:cs typeface="American Typewriter"/>
                        </a:rPr>
                        <a:t>i</a:t>
                      </a:r>
                      <a:r>
                        <a:rPr sz="1200" spc="-10" dirty="0">
                          <a:solidFill>
                            <a:srgbClr val="0A1F24"/>
                          </a:solidFill>
                          <a:latin typeface="American Typewriter"/>
                          <a:cs typeface="American Typewriter"/>
                        </a:rPr>
                        <a:t>d</a:t>
                      </a:r>
                      <a:r>
                        <a:rPr sz="1200" dirty="0">
                          <a:solidFill>
                            <a:srgbClr val="0A1F24"/>
                          </a:solidFill>
                          <a:latin typeface="American Typewriter"/>
                          <a:cs typeface="American Typewriter"/>
                        </a:rPr>
                        <a:t>e</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a:t>
                      </a:r>
                      <a:r>
                        <a:rPr sz="1200" spc="-10" dirty="0">
                          <a:solidFill>
                            <a:srgbClr val="0A1F24"/>
                          </a:solidFill>
                          <a:latin typeface="American Typewriter"/>
                          <a:cs typeface="American Typewriter"/>
                        </a:rPr>
                        <a:t>d</a:t>
                      </a:r>
                      <a:r>
                        <a:rPr sz="1200" dirty="0">
                          <a:solidFill>
                            <a:srgbClr val="0A1F24"/>
                          </a:solidFill>
                          <a:latin typeface="American Typewriter"/>
                          <a:cs typeface="American Typewriter"/>
                        </a:rPr>
                        <a:t>,</a:t>
                      </a:r>
                      <a:r>
                        <a:rPr sz="1200" spc="-2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10" dirty="0">
                          <a:solidFill>
                            <a:srgbClr val="0A1F24"/>
                          </a:solidFill>
                          <a:latin typeface="American Typewriter"/>
                          <a:cs typeface="American Typewriter"/>
                        </a:rPr>
                        <a:t>n</a:t>
                      </a:r>
                      <a:r>
                        <a:rPr sz="1200" dirty="0">
                          <a:solidFill>
                            <a:srgbClr val="0A1F24"/>
                          </a:solidFill>
                          <a:latin typeface="American Typewriter"/>
                          <a:cs typeface="American Typewriter"/>
                        </a:rPr>
                        <a:t>d</a:t>
                      </a:r>
                      <a:r>
                        <a:rPr sz="1200" spc="-35" dirty="0">
                          <a:solidFill>
                            <a:srgbClr val="0A1F24"/>
                          </a:solidFill>
                          <a:latin typeface="American Typewriter"/>
                          <a:cs typeface="American Typewriter"/>
                        </a:rPr>
                        <a:t> </a:t>
                      </a:r>
                      <a:r>
                        <a:rPr sz="1200" dirty="0">
                          <a:solidFill>
                            <a:srgbClr val="0A1F24"/>
                          </a:solidFill>
                          <a:latin typeface="American Typewriter"/>
                          <a:cs typeface="American Typewriter"/>
                        </a:rPr>
                        <a:t>a</a:t>
                      </a:r>
                      <a:r>
                        <a:rPr sz="1200" spc="-5" dirty="0">
                          <a:solidFill>
                            <a:srgbClr val="0A1F24"/>
                          </a:solidFill>
                          <a:latin typeface="American Typewriter"/>
                          <a:cs typeface="American Typewriter"/>
                        </a:rPr>
                        <a:t>l</a:t>
                      </a:r>
                      <a:r>
                        <a:rPr sz="1200" dirty="0">
                          <a:solidFill>
                            <a:srgbClr val="0A1F24"/>
                          </a:solidFill>
                          <a:latin typeface="American Typewriter"/>
                          <a:cs typeface="American Typewriter"/>
                        </a:rPr>
                        <a:t>l</a:t>
                      </a:r>
                      <a:r>
                        <a:rPr sz="1200" spc="-30" dirty="0">
                          <a:solidFill>
                            <a:srgbClr val="0A1F24"/>
                          </a:solidFill>
                          <a:latin typeface="American Typewriter"/>
                          <a:cs typeface="American Typewriter"/>
                        </a:rPr>
                        <a:t> </a:t>
                      </a:r>
                      <a:r>
                        <a:rPr sz="1200" spc="-10" dirty="0">
                          <a:solidFill>
                            <a:srgbClr val="0A1F24"/>
                          </a:solidFill>
                          <a:latin typeface="American Typewriter"/>
                          <a:cs typeface="American Typewriter"/>
                        </a:rPr>
                        <a:t>d</a:t>
                      </a:r>
                      <a:r>
                        <a:rPr sz="1200" spc="-5" dirty="0">
                          <a:solidFill>
                            <a:srgbClr val="0A1F24"/>
                          </a:solidFill>
                          <a:latin typeface="American Typewriter"/>
                          <a:cs typeface="American Typewriter"/>
                        </a:rPr>
                        <a:t>i</a:t>
                      </a:r>
                      <a:r>
                        <a:rPr sz="1200" spc="-25" dirty="0">
                          <a:solidFill>
                            <a:srgbClr val="0A1F24"/>
                          </a:solidFill>
                          <a:latin typeface="American Typewriter"/>
                          <a:cs typeface="American Typewriter"/>
                        </a:rPr>
                        <a:t>r</a:t>
                      </a:r>
                      <a:r>
                        <a:rPr sz="1200" dirty="0">
                          <a:solidFill>
                            <a:srgbClr val="0A1F24"/>
                          </a:solidFill>
                          <a:latin typeface="American Typewriter"/>
                          <a:cs typeface="American Typewriter"/>
                        </a:rPr>
                        <a:t>e</a:t>
                      </a:r>
                      <a:r>
                        <a:rPr sz="1200" spc="5" dirty="0">
                          <a:solidFill>
                            <a:srgbClr val="0A1F24"/>
                          </a:solidFill>
                          <a:latin typeface="American Typewriter"/>
                          <a:cs typeface="American Typewriter"/>
                        </a:rPr>
                        <a:t>c</a:t>
                      </a:r>
                      <a:r>
                        <a:rPr sz="1200" spc="-15" dirty="0">
                          <a:solidFill>
                            <a:srgbClr val="0A1F24"/>
                          </a:solidFill>
                          <a:latin typeface="American Typewriter"/>
                          <a:cs typeface="American Typewriter"/>
                        </a:rPr>
                        <a:t>t</a:t>
                      </a:r>
                      <a:r>
                        <a:rPr sz="1200" dirty="0">
                          <a:solidFill>
                            <a:srgbClr val="0A1F24"/>
                          </a:solidFill>
                          <a:latin typeface="American Typewriter"/>
                          <a:cs typeface="American Typewriter"/>
                        </a:rPr>
                        <a:t>ed a</a:t>
                      </a:r>
                      <a:r>
                        <a:rPr sz="1200" spc="5" dirty="0">
                          <a:solidFill>
                            <a:srgbClr val="0A1F24"/>
                          </a:solidFill>
                          <a:latin typeface="American Typewriter"/>
                          <a:cs typeface="American Typewriter"/>
                        </a:rPr>
                        <a:t>c</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on</a:t>
                      </a:r>
                      <a:r>
                        <a:rPr sz="1200" spc="-30" dirty="0">
                          <a:solidFill>
                            <a:srgbClr val="0A1F24"/>
                          </a:solidFill>
                          <a:latin typeface="American Typewriter"/>
                          <a:cs typeface="American Typewriter"/>
                        </a:rPr>
                        <a:t> </a:t>
                      </a:r>
                      <a:r>
                        <a:rPr sz="1200" dirty="0">
                          <a:solidFill>
                            <a:srgbClr val="0A1F24"/>
                          </a:solidFill>
                          <a:latin typeface="American Typewriter"/>
                          <a:cs typeface="American Typewriter"/>
                        </a:rPr>
                        <a:t>or</a:t>
                      </a:r>
                      <a:r>
                        <a:rPr sz="1200" spc="-35" dirty="0">
                          <a:solidFill>
                            <a:srgbClr val="0A1F24"/>
                          </a:solidFill>
                          <a:latin typeface="American Typewriter"/>
                          <a:cs typeface="American Typewriter"/>
                        </a:rPr>
                        <a:t> </a:t>
                      </a:r>
                      <a:r>
                        <a:rPr sz="1200" spc="-5" dirty="0">
                          <a:solidFill>
                            <a:srgbClr val="0A1F24"/>
                          </a:solidFill>
                          <a:latin typeface="American Typewriter"/>
                          <a:cs typeface="American Typewriter"/>
                        </a:rPr>
                        <a:t>i</a:t>
                      </a:r>
                      <a:r>
                        <a:rPr sz="1200" dirty="0">
                          <a:solidFill>
                            <a:srgbClr val="0A1F24"/>
                          </a:solidFill>
                          <a:latin typeface="American Typewriter"/>
                          <a:cs typeface="American Typewriter"/>
                        </a:rPr>
                        <a:t>m</a:t>
                      </a:r>
                      <a:r>
                        <a:rPr sz="1200" spc="-5" dirty="0">
                          <a:solidFill>
                            <a:srgbClr val="0A1F24"/>
                          </a:solidFill>
                          <a:latin typeface="American Typewriter"/>
                          <a:cs typeface="American Typewriter"/>
                        </a:rPr>
                        <a:t>pl</a:t>
                      </a:r>
                      <a:r>
                        <a:rPr sz="1200" dirty="0">
                          <a:solidFill>
                            <a:srgbClr val="0A1F24"/>
                          </a:solidFill>
                          <a:latin typeface="American Typewriter"/>
                          <a:cs typeface="American Typewriter"/>
                        </a:rPr>
                        <a:t>eme</a:t>
                      </a:r>
                      <a:r>
                        <a:rPr sz="1200" spc="-20" dirty="0">
                          <a:solidFill>
                            <a:srgbClr val="0A1F24"/>
                          </a:solidFill>
                          <a:latin typeface="American Typewriter"/>
                          <a:cs typeface="American Typewriter"/>
                        </a:rPr>
                        <a:t>nt</a:t>
                      </a:r>
                      <a:r>
                        <a:rPr sz="1200" spc="-15" dirty="0">
                          <a:solidFill>
                            <a:srgbClr val="0A1F24"/>
                          </a:solidFill>
                          <a:latin typeface="American Typewriter"/>
                          <a:cs typeface="American Typewriter"/>
                        </a:rPr>
                        <a:t>a</a:t>
                      </a:r>
                      <a:r>
                        <a:rPr sz="1200" spc="-5" dirty="0">
                          <a:solidFill>
                            <a:srgbClr val="0A1F24"/>
                          </a:solidFill>
                          <a:latin typeface="American Typewriter"/>
                          <a:cs typeface="American Typewriter"/>
                        </a:rPr>
                        <a:t>ti</a:t>
                      </a:r>
                      <a:r>
                        <a:rPr sz="1200" dirty="0">
                          <a:solidFill>
                            <a:srgbClr val="0A1F24"/>
                          </a:solidFill>
                          <a:latin typeface="American Typewriter"/>
                          <a:cs typeface="American Typewriter"/>
                        </a:rPr>
                        <a:t>on</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h</a:t>
                      </a:r>
                      <a:r>
                        <a:rPr sz="1200" dirty="0">
                          <a:solidFill>
                            <a:srgbClr val="0A1F24"/>
                          </a:solidFill>
                          <a:latin typeface="American Typewriter"/>
                          <a:cs typeface="American Typewriter"/>
                        </a:rPr>
                        <a:t>as</a:t>
                      </a:r>
                      <a:r>
                        <a:rPr sz="1200" spc="-20" dirty="0">
                          <a:solidFill>
                            <a:srgbClr val="0A1F24"/>
                          </a:solidFill>
                          <a:latin typeface="American Typewriter"/>
                          <a:cs typeface="American Typewriter"/>
                        </a:rPr>
                        <a:t> </a:t>
                      </a:r>
                      <a:r>
                        <a:rPr sz="1200" spc="-5" dirty="0">
                          <a:solidFill>
                            <a:srgbClr val="0A1F24"/>
                          </a:solidFill>
                          <a:latin typeface="American Typewriter"/>
                          <a:cs typeface="American Typewriter"/>
                        </a:rPr>
                        <a:t>b</a:t>
                      </a:r>
                      <a:r>
                        <a:rPr sz="1200" dirty="0">
                          <a:solidFill>
                            <a:srgbClr val="0A1F24"/>
                          </a:solidFill>
                          <a:latin typeface="American Typewriter"/>
                          <a:cs typeface="American Typewriter"/>
                        </a:rPr>
                        <a:t>een</a:t>
                      </a:r>
                      <a:r>
                        <a:rPr sz="1200" spc="-30" dirty="0">
                          <a:solidFill>
                            <a:srgbClr val="0A1F24"/>
                          </a:solidFill>
                          <a:latin typeface="American Typewriter"/>
                          <a:cs typeface="American Typewriter"/>
                        </a:rPr>
                        <a:t> </a:t>
                      </a:r>
                      <a:r>
                        <a:rPr sz="1200" spc="-5" dirty="0">
                          <a:solidFill>
                            <a:srgbClr val="0A1F24"/>
                          </a:solidFill>
                          <a:latin typeface="American Typewriter"/>
                          <a:cs typeface="American Typewriter"/>
                        </a:rPr>
                        <a:t>c</a:t>
                      </a:r>
                      <a:r>
                        <a:rPr sz="1200" dirty="0">
                          <a:solidFill>
                            <a:srgbClr val="0A1F24"/>
                          </a:solidFill>
                          <a:latin typeface="American Typewriter"/>
                          <a:cs typeface="American Typewriter"/>
                        </a:rPr>
                        <a:t>om</a:t>
                      </a:r>
                      <a:r>
                        <a:rPr sz="1200" spc="-5" dirty="0">
                          <a:solidFill>
                            <a:srgbClr val="0A1F24"/>
                          </a:solidFill>
                          <a:latin typeface="American Typewriter"/>
                          <a:cs typeface="American Typewriter"/>
                        </a:rPr>
                        <a:t>ple</a:t>
                      </a:r>
                      <a:r>
                        <a:rPr sz="1200" spc="-15" dirty="0">
                          <a:solidFill>
                            <a:srgbClr val="0A1F24"/>
                          </a:solidFill>
                          <a:latin typeface="American Typewriter"/>
                          <a:cs typeface="American Typewriter"/>
                        </a:rPr>
                        <a:t>t</a:t>
                      </a:r>
                      <a:r>
                        <a:rPr sz="1200" dirty="0">
                          <a:solidFill>
                            <a:srgbClr val="0A1F24"/>
                          </a:solidFill>
                          <a:latin typeface="American Typewriter"/>
                          <a:cs typeface="American Typewriter"/>
                        </a:rPr>
                        <a:t>e</a:t>
                      </a:r>
                      <a:r>
                        <a:rPr sz="1200" spc="-5" dirty="0">
                          <a:solidFill>
                            <a:srgbClr val="0A1F24"/>
                          </a:solidFill>
                          <a:latin typeface="American Typewriter"/>
                          <a:cs typeface="American Typewriter"/>
                        </a:rPr>
                        <a:t>d</a:t>
                      </a:r>
                      <a:r>
                        <a:rPr sz="1200" dirty="0">
                          <a:solidFill>
                            <a:srgbClr val="0A1F24"/>
                          </a:solidFill>
                          <a:latin typeface="American Typewriter"/>
                          <a:cs typeface="American Typewriter"/>
                        </a:rPr>
                        <a:t>.</a:t>
                      </a:r>
                      <a:endParaRPr sz="12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400" spc="70" dirty="0"/>
              <a:t>Op</a:t>
            </a:r>
            <a:r>
              <a:rPr sz="2400" spc="65" dirty="0"/>
              <a:t>e</a:t>
            </a:r>
            <a:r>
              <a:rPr sz="2400" spc="-165" dirty="0"/>
              <a:t>n</a:t>
            </a:r>
            <a:r>
              <a:rPr sz="2400" spc="55" dirty="0"/>
              <a:t> </a:t>
            </a:r>
            <a:r>
              <a:rPr sz="2400" spc="-25" dirty="0"/>
              <a:t>G</a:t>
            </a:r>
            <a:r>
              <a:rPr sz="2400" spc="-20" dirty="0"/>
              <a:t>A</a:t>
            </a:r>
            <a:r>
              <a:rPr sz="2400" spc="195" dirty="0"/>
              <a:t>C</a:t>
            </a:r>
            <a:r>
              <a:rPr sz="2400" spc="-25" dirty="0"/>
              <a:t> </a:t>
            </a:r>
            <a:r>
              <a:rPr sz="2400" spc="-195" dirty="0"/>
              <a:t>A</a:t>
            </a:r>
            <a:r>
              <a:rPr sz="2400" spc="-160" dirty="0"/>
              <a:t>dv</a:t>
            </a:r>
            <a:r>
              <a:rPr sz="2400" spc="-70" dirty="0"/>
              <a:t>i</a:t>
            </a:r>
            <a:r>
              <a:rPr sz="2400" spc="-90" dirty="0"/>
              <a:t>c</a:t>
            </a:r>
            <a:r>
              <a:rPr sz="2400" spc="10" dirty="0"/>
              <a:t>e</a:t>
            </a:r>
            <a:r>
              <a:rPr sz="2400" spc="70" dirty="0"/>
              <a:t> </a:t>
            </a:r>
            <a:r>
              <a:rPr sz="2400" spc="130" dirty="0"/>
              <a:t>–</a:t>
            </a:r>
            <a:r>
              <a:rPr sz="2400" spc="65" dirty="0"/>
              <a:t> </a:t>
            </a:r>
            <a:r>
              <a:rPr sz="2400" spc="-105" dirty="0"/>
              <a:t>Ph</a:t>
            </a:r>
            <a:r>
              <a:rPr sz="2400" spc="-70" dirty="0"/>
              <a:t>a</a:t>
            </a:r>
            <a:r>
              <a:rPr sz="2400" spc="110" dirty="0"/>
              <a:t>s</a:t>
            </a:r>
            <a:r>
              <a:rPr sz="2400" spc="10" dirty="0"/>
              <a:t>e</a:t>
            </a:r>
            <a:r>
              <a:rPr sz="2400" spc="65" dirty="0"/>
              <a:t> </a:t>
            </a:r>
            <a:r>
              <a:rPr sz="2400" spc="-254" dirty="0"/>
              <a:t>3</a:t>
            </a:r>
            <a:r>
              <a:rPr sz="2400" spc="65" dirty="0"/>
              <a:t> </a:t>
            </a:r>
            <a:r>
              <a:rPr sz="2400" spc="-490" dirty="0"/>
              <a:t>I</a:t>
            </a:r>
            <a:r>
              <a:rPr sz="2400" spc="-254" dirty="0"/>
              <a:t>t</a:t>
            </a:r>
            <a:r>
              <a:rPr sz="2400" spc="10" dirty="0"/>
              <a:t>e</a:t>
            </a:r>
            <a:r>
              <a:rPr sz="2400" spc="-190" dirty="0"/>
              <a:t>m</a:t>
            </a:r>
            <a:r>
              <a:rPr sz="2400" spc="110" dirty="0"/>
              <a:t>s</a:t>
            </a:r>
            <a:endParaRPr sz="24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r>
              <a:rPr spc="-295" dirty="0"/>
              <a:t>|</a:t>
            </a:r>
            <a:r>
              <a:rPr spc="35" dirty="0"/>
              <a:t> </a:t>
            </a:r>
            <a:fld id="{81D60167-4931-47E6-BA6A-407CBD079E47}" type="slidenum">
              <a:rPr spc="-100" dirty="0"/>
              <a:t>17</a:t>
            </a:fld>
            <a:endParaRPr spc="-100" dirty="0"/>
          </a:p>
        </p:txBody>
      </p:sp>
      <p:sp>
        <p:nvSpPr>
          <p:cNvPr id="3" name="object 3"/>
          <p:cNvSpPr txBox="1"/>
          <p:nvPr/>
        </p:nvSpPr>
        <p:spPr>
          <a:xfrm>
            <a:off x="459741" y="861451"/>
            <a:ext cx="7602220" cy="532130"/>
          </a:xfrm>
          <a:prstGeom prst="rect">
            <a:avLst/>
          </a:prstGeom>
        </p:spPr>
        <p:txBody>
          <a:bodyPr vert="horz" wrap="square" lIns="0" tIns="0" rIns="0" bIns="0" rtlCol="0">
            <a:spAutoFit/>
          </a:bodyPr>
          <a:lstStyle/>
          <a:p>
            <a:pPr marL="298450" indent="-285750">
              <a:lnSpc>
                <a:spcPts val="2145"/>
              </a:lnSpc>
              <a:buClr>
                <a:srgbClr val="0A1F24"/>
              </a:buClr>
              <a:buFont typeface="American Typewriter"/>
              <a:buChar char="▪"/>
              <a:tabLst>
                <a:tab pos="298450" algn="l"/>
              </a:tabLst>
            </a:pPr>
            <a:r>
              <a:rPr sz="1800" spc="-285" dirty="0">
                <a:solidFill>
                  <a:srgbClr val="0A1F24"/>
                </a:solidFill>
                <a:latin typeface="American Typewriter"/>
                <a:cs typeface="American Typewriter"/>
              </a:rPr>
              <a:t>T</a:t>
            </a:r>
            <a:r>
              <a:rPr sz="1800" spc="-210" dirty="0">
                <a:solidFill>
                  <a:srgbClr val="0A1F24"/>
                </a:solidFill>
                <a:latin typeface="American Typewriter"/>
                <a:cs typeface="American Typewriter"/>
              </a:rPr>
              <a:t>h</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280" dirty="0">
                <a:solidFill>
                  <a:srgbClr val="0A1F24"/>
                </a:solidFill>
                <a:latin typeface="American Typewriter"/>
                <a:cs typeface="American Typewriter"/>
              </a:rPr>
              <a:t>B</a:t>
            </a:r>
            <a:r>
              <a:rPr sz="1800" spc="-40" dirty="0">
                <a:solidFill>
                  <a:srgbClr val="0A1F24"/>
                </a:solidFill>
                <a:latin typeface="American Typewriter"/>
                <a:cs typeface="American Typewriter"/>
              </a:rPr>
              <a:t>o</a:t>
            </a:r>
            <a:r>
              <a:rPr sz="1800" spc="-165" dirty="0">
                <a:solidFill>
                  <a:srgbClr val="0A1F24"/>
                </a:solidFill>
                <a:latin typeface="American Typewriter"/>
                <a:cs typeface="American Typewriter"/>
              </a:rPr>
              <a:t>a</a:t>
            </a:r>
            <a:r>
              <a:rPr sz="1800" spc="-290" dirty="0">
                <a:solidFill>
                  <a:srgbClr val="0A1F24"/>
                </a:solidFill>
                <a:latin typeface="American Typewriter"/>
                <a:cs typeface="American Typewriter"/>
              </a:rPr>
              <a:t>r</a:t>
            </a:r>
            <a:r>
              <a:rPr sz="1800" spc="-145" dirty="0">
                <a:solidFill>
                  <a:srgbClr val="0A1F24"/>
                </a:solidFill>
                <a:latin typeface="American Typewriter"/>
                <a:cs typeface="American Typewriter"/>
              </a:rPr>
              <a:t>d</a:t>
            </a:r>
            <a:r>
              <a:rPr sz="1800" spc="-35" dirty="0">
                <a:solidFill>
                  <a:srgbClr val="0A1F24"/>
                </a:solidFill>
                <a:latin typeface="American Typewriter"/>
                <a:cs typeface="American Typewriter"/>
              </a:rPr>
              <a:t> </a:t>
            </a:r>
            <a:r>
              <a:rPr sz="1800" spc="-210" dirty="0">
                <a:solidFill>
                  <a:srgbClr val="0A1F24"/>
                </a:solidFill>
                <a:latin typeface="American Typewriter"/>
                <a:cs typeface="American Typewriter"/>
              </a:rPr>
              <a:t>h</a:t>
            </a:r>
            <a:r>
              <a:rPr sz="1800" spc="-165" dirty="0">
                <a:solidFill>
                  <a:srgbClr val="0A1F24"/>
                </a:solidFill>
                <a:latin typeface="American Typewriter"/>
                <a:cs typeface="American Typewriter"/>
              </a:rPr>
              <a:t>a</a:t>
            </a:r>
            <a:r>
              <a:rPr sz="1800" spc="-190" dirty="0">
                <a:solidFill>
                  <a:srgbClr val="0A1F24"/>
                </a:solidFill>
                <a:latin typeface="American Typewriter"/>
                <a:cs typeface="American Typewriter"/>
              </a:rPr>
              <a:t>s</a:t>
            </a:r>
            <a:r>
              <a:rPr sz="1800" spc="-45" dirty="0">
                <a:solidFill>
                  <a:srgbClr val="0A1F24"/>
                </a:solidFill>
                <a:latin typeface="American Typewriter"/>
                <a:cs typeface="American Typewriter"/>
              </a:rPr>
              <a:t> </a:t>
            </a:r>
            <a:r>
              <a:rPr sz="1800" spc="-185" dirty="0">
                <a:solidFill>
                  <a:srgbClr val="0A1F24"/>
                </a:solidFill>
                <a:latin typeface="American Typewriter"/>
                <a:cs typeface="American Typewriter"/>
              </a:rPr>
              <a:t>c</a:t>
            </a:r>
            <a:r>
              <a:rPr sz="1800" spc="-40" dirty="0">
                <a:solidFill>
                  <a:srgbClr val="0A1F24"/>
                </a:solidFill>
                <a:latin typeface="American Typewriter"/>
                <a:cs typeface="American Typewriter"/>
              </a:rPr>
              <a:t>o</a:t>
            </a:r>
            <a:r>
              <a:rPr sz="1800" spc="-210" dirty="0">
                <a:solidFill>
                  <a:srgbClr val="0A1F24"/>
                </a:solidFill>
                <a:latin typeface="American Typewriter"/>
                <a:cs typeface="American Typewriter"/>
              </a:rPr>
              <a:t>n</a:t>
            </a:r>
            <a:r>
              <a:rPr sz="1800" spc="-195" dirty="0">
                <a:solidFill>
                  <a:srgbClr val="0A1F24"/>
                </a:solidFill>
                <a:latin typeface="American Typewriter"/>
                <a:cs typeface="American Typewriter"/>
              </a:rPr>
              <a:t>s</a:t>
            </a:r>
            <a:r>
              <a:rPr sz="1800" spc="-150" dirty="0">
                <a:solidFill>
                  <a:srgbClr val="0A1F24"/>
                </a:solidFill>
                <a:latin typeface="American Typewriter"/>
                <a:cs typeface="American Typewriter"/>
              </a:rPr>
              <a:t>i</a:t>
            </a:r>
            <a:r>
              <a:rPr sz="1800" spc="-145" dirty="0">
                <a:solidFill>
                  <a:srgbClr val="0A1F24"/>
                </a:solidFill>
                <a:latin typeface="American Typewriter"/>
                <a:cs typeface="American Typewriter"/>
              </a:rPr>
              <a:t>d</a:t>
            </a:r>
            <a:r>
              <a:rPr sz="1800" spc="-60" dirty="0">
                <a:solidFill>
                  <a:srgbClr val="0A1F24"/>
                </a:solidFill>
                <a:latin typeface="American Typewriter"/>
                <a:cs typeface="American Typewriter"/>
              </a:rPr>
              <a:t>e</a:t>
            </a:r>
            <a:r>
              <a:rPr sz="1800" spc="-290" dirty="0">
                <a:solidFill>
                  <a:srgbClr val="0A1F24"/>
                </a:solidFill>
                <a:latin typeface="American Typewriter"/>
                <a:cs typeface="American Typewriter"/>
              </a:rPr>
              <a:t>r</a:t>
            </a:r>
            <a:r>
              <a:rPr sz="1800" spc="-60" dirty="0">
                <a:solidFill>
                  <a:srgbClr val="0A1F24"/>
                </a:solidFill>
                <a:latin typeface="American Typewriter"/>
                <a:cs typeface="American Typewriter"/>
              </a:rPr>
              <a:t>e</a:t>
            </a:r>
            <a:r>
              <a:rPr sz="1800" spc="-145" dirty="0">
                <a:solidFill>
                  <a:srgbClr val="0A1F24"/>
                </a:solidFill>
                <a:latin typeface="American Typewriter"/>
                <a:cs typeface="American Typewriter"/>
              </a:rPr>
              <a:t>d</a:t>
            </a:r>
            <a:r>
              <a:rPr sz="1800" spc="-35" dirty="0">
                <a:solidFill>
                  <a:srgbClr val="0A1F24"/>
                </a:solidFill>
                <a:latin typeface="American Typewriter"/>
                <a:cs typeface="American Typewriter"/>
              </a:rPr>
              <a:t> </a:t>
            </a:r>
            <a:r>
              <a:rPr sz="1800" spc="-165" dirty="0">
                <a:solidFill>
                  <a:srgbClr val="0A1F24"/>
                </a:solidFill>
                <a:latin typeface="American Typewriter"/>
                <a:cs typeface="American Typewriter"/>
              </a:rPr>
              <a:t>a</a:t>
            </a:r>
            <a:r>
              <a:rPr sz="1800" spc="-150" dirty="0">
                <a:solidFill>
                  <a:srgbClr val="0A1F24"/>
                </a:solidFill>
                <a:latin typeface="American Typewriter"/>
                <a:cs typeface="American Typewriter"/>
              </a:rPr>
              <a:t>l</a:t>
            </a:r>
            <a:r>
              <a:rPr sz="1800" spc="-145" dirty="0">
                <a:solidFill>
                  <a:srgbClr val="0A1F24"/>
                </a:solidFill>
                <a:latin typeface="American Typewriter"/>
                <a:cs typeface="American Typewriter"/>
              </a:rPr>
              <a:t>l</a:t>
            </a:r>
            <a:r>
              <a:rPr sz="1800" spc="-40" dirty="0">
                <a:solidFill>
                  <a:srgbClr val="0A1F24"/>
                </a:solidFill>
                <a:latin typeface="American Typewriter"/>
                <a:cs typeface="American Typewriter"/>
              </a:rPr>
              <a:t> </a:t>
            </a:r>
            <a:r>
              <a:rPr sz="1800" spc="-150" dirty="0">
                <a:solidFill>
                  <a:srgbClr val="0A1F24"/>
                </a:solidFill>
                <a:latin typeface="American Typewriter"/>
                <a:cs typeface="American Typewriter"/>
              </a:rPr>
              <a:t>it</a:t>
            </a:r>
            <a:r>
              <a:rPr sz="1800" spc="-60" dirty="0">
                <a:solidFill>
                  <a:srgbClr val="0A1F24"/>
                </a:solidFill>
                <a:latin typeface="American Typewriter"/>
                <a:cs typeface="American Typewriter"/>
              </a:rPr>
              <a:t>e</a:t>
            </a:r>
            <a:r>
              <a:rPr sz="1800" spc="-240" dirty="0">
                <a:solidFill>
                  <a:srgbClr val="0A1F24"/>
                </a:solidFill>
                <a:latin typeface="American Typewriter"/>
                <a:cs typeface="American Typewriter"/>
              </a:rPr>
              <a:t>m</a:t>
            </a:r>
            <a:r>
              <a:rPr sz="1800" spc="-195" dirty="0">
                <a:solidFill>
                  <a:srgbClr val="0A1F24"/>
                </a:solidFill>
                <a:latin typeface="American Typewriter"/>
                <a:cs typeface="American Typewriter"/>
              </a:rPr>
              <a:t>s</a:t>
            </a:r>
            <a:r>
              <a:rPr sz="1800" spc="-45" dirty="0">
                <a:solidFill>
                  <a:srgbClr val="0A1F24"/>
                </a:solidFill>
                <a:latin typeface="American Typewriter"/>
                <a:cs typeface="American Typewriter"/>
              </a:rPr>
              <a:t>,</a:t>
            </a:r>
            <a:r>
              <a:rPr sz="1800" spc="-40" dirty="0">
                <a:solidFill>
                  <a:srgbClr val="0A1F24"/>
                </a:solidFill>
                <a:latin typeface="American Typewriter"/>
                <a:cs typeface="American Typewriter"/>
              </a:rPr>
              <a:t> </a:t>
            </a:r>
            <a:r>
              <a:rPr sz="1800" spc="-150" dirty="0">
                <a:solidFill>
                  <a:srgbClr val="0A1F24"/>
                </a:solidFill>
                <a:latin typeface="American Typewriter"/>
                <a:cs typeface="American Typewriter"/>
              </a:rPr>
              <a:t>i</a:t>
            </a:r>
            <a:r>
              <a:rPr sz="1800" spc="-190" dirty="0">
                <a:solidFill>
                  <a:srgbClr val="0A1F24"/>
                </a:solidFill>
                <a:latin typeface="American Typewriter"/>
                <a:cs typeface="American Typewriter"/>
              </a:rPr>
              <a:t>nc</a:t>
            </a:r>
            <a:r>
              <a:rPr sz="1800" spc="-150" dirty="0">
                <a:solidFill>
                  <a:srgbClr val="0A1F24"/>
                </a:solidFill>
                <a:latin typeface="American Typewriter"/>
                <a:cs typeface="American Typewriter"/>
              </a:rPr>
              <a:t>l</a:t>
            </a:r>
            <a:r>
              <a:rPr sz="1800" spc="-180" dirty="0">
                <a:solidFill>
                  <a:srgbClr val="0A1F24"/>
                </a:solidFill>
                <a:latin typeface="American Typewriter"/>
                <a:cs typeface="American Typewriter"/>
              </a:rPr>
              <a:t>u</a:t>
            </a:r>
            <a:r>
              <a:rPr sz="1800" spc="-145" dirty="0">
                <a:solidFill>
                  <a:srgbClr val="0A1F24"/>
                </a:solidFill>
                <a:latin typeface="American Typewriter"/>
                <a:cs typeface="American Typewriter"/>
              </a:rPr>
              <a:t>d</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140" dirty="0">
                <a:solidFill>
                  <a:srgbClr val="0A1F24"/>
                </a:solidFill>
                <a:latin typeface="American Typewriter"/>
                <a:cs typeface="American Typewriter"/>
              </a:rPr>
              <a:t>g</a:t>
            </a:r>
            <a:r>
              <a:rPr sz="1800" spc="-35" dirty="0">
                <a:solidFill>
                  <a:srgbClr val="0A1F24"/>
                </a:solidFill>
                <a:latin typeface="American Typewriter"/>
                <a:cs typeface="American Typewriter"/>
              </a:rPr>
              <a:t> </a:t>
            </a:r>
            <a:r>
              <a:rPr sz="1800" spc="-130" dirty="0">
                <a:solidFill>
                  <a:srgbClr val="0A1F24"/>
                </a:solidFill>
                <a:latin typeface="American Typewriter"/>
                <a:cs typeface="American Typewriter"/>
              </a:rPr>
              <a:t>t</a:t>
            </a:r>
            <a:r>
              <a:rPr sz="1800" spc="-210" dirty="0">
                <a:solidFill>
                  <a:srgbClr val="0A1F24"/>
                </a:solidFill>
                <a:latin typeface="American Typewriter"/>
                <a:cs typeface="American Typewriter"/>
              </a:rPr>
              <a:t>h</a:t>
            </a:r>
            <a:r>
              <a:rPr sz="1800" spc="-40" dirty="0">
                <a:solidFill>
                  <a:srgbClr val="0A1F24"/>
                </a:solidFill>
                <a:latin typeface="American Typewriter"/>
                <a:cs typeface="American Typewriter"/>
              </a:rPr>
              <a:t>o</a:t>
            </a:r>
            <a:r>
              <a:rPr sz="1800" spc="-195" dirty="0">
                <a:solidFill>
                  <a:srgbClr val="0A1F24"/>
                </a:solidFill>
                <a:latin typeface="American Typewriter"/>
                <a:cs typeface="American Typewriter"/>
              </a:rPr>
              <a:t>s</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35" dirty="0">
                <a:solidFill>
                  <a:srgbClr val="0A1F24"/>
                </a:solidFill>
                <a:latin typeface="American Typewriter"/>
                <a:cs typeface="American Typewriter"/>
              </a:rPr>
              <a:t> </a:t>
            </a:r>
            <a:r>
              <a:rPr sz="1800" spc="-225" dirty="0">
                <a:solidFill>
                  <a:srgbClr val="0A1F24"/>
                </a:solidFill>
                <a:latin typeface="American Typewriter"/>
                <a:cs typeface="American Typewriter"/>
              </a:rPr>
              <a:t>P</a:t>
            </a:r>
            <a:r>
              <a:rPr sz="1800" spc="-210" dirty="0">
                <a:solidFill>
                  <a:srgbClr val="0A1F24"/>
                </a:solidFill>
                <a:latin typeface="American Typewriter"/>
                <a:cs typeface="American Typewriter"/>
              </a:rPr>
              <a:t>h</a:t>
            </a:r>
            <a:r>
              <a:rPr sz="1800" spc="-165" dirty="0">
                <a:solidFill>
                  <a:srgbClr val="0A1F24"/>
                </a:solidFill>
                <a:latin typeface="American Typewriter"/>
                <a:cs typeface="American Typewriter"/>
              </a:rPr>
              <a:t>a</a:t>
            </a:r>
            <a:r>
              <a:rPr sz="1800" spc="-195" dirty="0">
                <a:solidFill>
                  <a:srgbClr val="0A1F24"/>
                </a:solidFill>
                <a:latin typeface="American Typewriter"/>
                <a:cs typeface="American Typewriter"/>
              </a:rPr>
              <a:t>s</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245" dirty="0">
                <a:solidFill>
                  <a:srgbClr val="0A1F24"/>
                </a:solidFill>
                <a:latin typeface="American Typewriter"/>
                <a:cs typeface="American Typewriter"/>
              </a:rPr>
              <a:t>3</a:t>
            </a:r>
            <a:r>
              <a:rPr sz="1800" spc="-40" dirty="0">
                <a:solidFill>
                  <a:srgbClr val="0A1F24"/>
                </a:solidFill>
                <a:latin typeface="American Typewriter"/>
                <a:cs typeface="American Typewriter"/>
              </a:rPr>
              <a:t>.</a:t>
            </a:r>
            <a:endParaRPr sz="1800">
              <a:latin typeface="American Typewriter"/>
              <a:cs typeface="American Typewriter"/>
            </a:endParaRPr>
          </a:p>
          <a:p>
            <a:pPr marL="298450" indent="-285750">
              <a:lnSpc>
                <a:spcPts val="2145"/>
              </a:lnSpc>
              <a:buClr>
                <a:srgbClr val="0A1F24"/>
              </a:buClr>
              <a:buFont typeface="American Typewriter"/>
              <a:buChar char="▪"/>
              <a:tabLst>
                <a:tab pos="298450" algn="l"/>
              </a:tabLst>
            </a:pPr>
            <a:r>
              <a:rPr sz="1800" spc="-250" dirty="0">
                <a:solidFill>
                  <a:srgbClr val="0A1F24"/>
                </a:solidFill>
                <a:latin typeface="American Typewriter"/>
                <a:cs typeface="American Typewriter"/>
              </a:rPr>
              <a:t>T</a:t>
            </a:r>
            <a:r>
              <a:rPr sz="1800" spc="-245" dirty="0">
                <a:solidFill>
                  <a:srgbClr val="0A1F24"/>
                </a:solidFill>
                <a:latin typeface="American Typewriter"/>
                <a:cs typeface="American Typewriter"/>
              </a:rPr>
              <a:t>h</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150" dirty="0">
                <a:solidFill>
                  <a:srgbClr val="0A1F24"/>
                </a:solidFill>
                <a:latin typeface="American Typewriter"/>
                <a:cs typeface="American Typewriter"/>
              </a:rPr>
              <a:t>it</a:t>
            </a:r>
            <a:r>
              <a:rPr sz="1800" spc="-60" dirty="0">
                <a:solidFill>
                  <a:srgbClr val="0A1F24"/>
                </a:solidFill>
                <a:latin typeface="American Typewriter"/>
                <a:cs typeface="American Typewriter"/>
              </a:rPr>
              <a:t>e</a:t>
            </a:r>
            <a:r>
              <a:rPr sz="1800" spc="-235" dirty="0">
                <a:solidFill>
                  <a:srgbClr val="0A1F24"/>
                </a:solidFill>
                <a:latin typeface="American Typewriter"/>
                <a:cs typeface="American Typewriter"/>
              </a:rPr>
              <a:t>m</a:t>
            </a:r>
            <a:r>
              <a:rPr sz="1800" spc="-190" dirty="0">
                <a:solidFill>
                  <a:srgbClr val="0A1F24"/>
                </a:solidFill>
                <a:latin typeface="American Typewriter"/>
                <a:cs typeface="American Typewriter"/>
              </a:rPr>
              <a:t>s</a:t>
            </a:r>
            <a:r>
              <a:rPr sz="1800" spc="-45" dirty="0">
                <a:solidFill>
                  <a:srgbClr val="0A1F24"/>
                </a:solidFill>
                <a:latin typeface="American Typewriter"/>
                <a:cs typeface="American Typewriter"/>
              </a:rPr>
              <a:t> </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35" dirty="0">
                <a:solidFill>
                  <a:srgbClr val="0A1F24"/>
                </a:solidFill>
                <a:latin typeface="American Typewriter"/>
                <a:cs typeface="American Typewriter"/>
              </a:rPr>
              <a:t> </a:t>
            </a:r>
            <a:r>
              <a:rPr sz="1800" spc="-225" dirty="0">
                <a:solidFill>
                  <a:srgbClr val="0A1F24"/>
                </a:solidFill>
                <a:latin typeface="American Typewriter"/>
                <a:cs typeface="American Typewriter"/>
              </a:rPr>
              <a:t>P</a:t>
            </a:r>
            <a:r>
              <a:rPr sz="1800" spc="-210" dirty="0">
                <a:solidFill>
                  <a:srgbClr val="0A1F24"/>
                </a:solidFill>
                <a:latin typeface="American Typewriter"/>
                <a:cs typeface="American Typewriter"/>
              </a:rPr>
              <a:t>h</a:t>
            </a:r>
            <a:r>
              <a:rPr sz="1800" spc="-165" dirty="0">
                <a:solidFill>
                  <a:srgbClr val="0A1F24"/>
                </a:solidFill>
                <a:latin typeface="American Typewriter"/>
                <a:cs typeface="American Typewriter"/>
              </a:rPr>
              <a:t>a</a:t>
            </a:r>
            <a:r>
              <a:rPr sz="1800" spc="-195" dirty="0">
                <a:solidFill>
                  <a:srgbClr val="0A1F24"/>
                </a:solidFill>
                <a:latin typeface="American Typewriter"/>
                <a:cs typeface="American Typewriter"/>
              </a:rPr>
              <a:t>s</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245" dirty="0">
                <a:solidFill>
                  <a:srgbClr val="0A1F24"/>
                </a:solidFill>
                <a:latin typeface="American Typewriter"/>
                <a:cs typeface="American Typewriter"/>
              </a:rPr>
              <a:t>3</a:t>
            </a:r>
            <a:r>
              <a:rPr sz="1800" spc="-40" dirty="0">
                <a:solidFill>
                  <a:srgbClr val="0A1F24"/>
                </a:solidFill>
                <a:latin typeface="American Typewriter"/>
                <a:cs typeface="American Typewriter"/>
              </a:rPr>
              <a:t> </a:t>
            </a:r>
            <a:r>
              <a:rPr sz="1800" spc="-165" dirty="0">
                <a:solidFill>
                  <a:srgbClr val="0A1F24"/>
                </a:solidFill>
                <a:latin typeface="American Typewriter"/>
                <a:cs typeface="American Typewriter"/>
              </a:rPr>
              <a:t>a</a:t>
            </a:r>
            <a:r>
              <a:rPr sz="1800" spc="-290" dirty="0">
                <a:solidFill>
                  <a:srgbClr val="0A1F24"/>
                </a:solidFill>
                <a:latin typeface="American Typewriter"/>
                <a:cs typeface="American Typewriter"/>
              </a:rPr>
              <a:t>r</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145" dirty="0">
                <a:solidFill>
                  <a:srgbClr val="0A1F24"/>
                </a:solidFill>
                <a:latin typeface="American Typewriter"/>
                <a:cs typeface="American Typewriter"/>
              </a:rPr>
              <a:t>p</a:t>
            </a:r>
            <a:r>
              <a:rPr sz="1800" spc="-60" dirty="0">
                <a:solidFill>
                  <a:srgbClr val="0A1F24"/>
                </a:solidFill>
                <a:latin typeface="American Typewriter"/>
                <a:cs typeface="American Typewriter"/>
              </a:rPr>
              <a:t>e</a:t>
            </a:r>
            <a:r>
              <a:rPr sz="1800" spc="-210" dirty="0">
                <a:solidFill>
                  <a:srgbClr val="0A1F24"/>
                </a:solidFill>
                <a:latin typeface="American Typewriter"/>
                <a:cs typeface="American Typewriter"/>
              </a:rPr>
              <a:t>n</a:t>
            </a:r>
            <a:r>
              <a:rPr sz="1800" spc="-145" dirty="0">
                <a:solidFill>
                  <a:srgbClr val="0A1F24"/>
                </a:solidFill>
                <a:latin typeface="American Typewriter"/>
                <a:cs typeface="American Typewriter"/>
              </a:rPr>
              <a:t>d</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140" dirty="0">
                <a:solidFill>
                  <a:srgbClr val="0A1F24"/>
                </a:solidFill>
                <a:latin typeface="American Typewriter"/>
                <a:cs typeface="American Typewriter"/>
              </a:rPr>
              <a:t>g</a:t>
            </a:r>
            <a:r>
              <a:rPr sz="1800" spc="-35" dirty="0">
                <a:solidFill>
                  <a:srgbClr val="0A1F24"/>
                </a:solidFill>
                <a:latin typeface="American Typewriter"/>
                <a:cs typeface="American Typewriter"/>
              </a:rPr>
              <a:t> </a:t>
            </a:r>
            <a:r>
              <a:rPr sz="1800" spc="-40" dirty="0">
                <a:solidFill>
                  <a:srgbClr val="0A1F24"/>
                </a:solidFill>
                <a:latin typeface="American Typewriter"/>
                <a:cs typeface="American Typewriter"/>
              </a:rPr>
              <a:t>o</a:t>
            </a:r>
            <a:r>
              <a:rPr sz="1800" spc="-210" dirty="0">
                <a:solidFill>
                  <a:srgbClr val="0A1F24"/>
                </a:solidFill>
                <a:latin typeface="American Typewriter"/>
                <a:cs typeface="American Typewriter"/>
              </a:rPr>
              <a:t>n</a:t>
            </a:r>
            <a:r>
              <a:rPr sz="1800" spc="-150" dirty="0">
                <a:solidFill>
                  <a:srgbClr val="0A1F24"/>
                </a:solidFill>
                <a:latin typeface="American Typewriter"/>
                <a:cs typeface="American Typewriter"/>
              </a:rPr>
              <a:t>g</a:t>
            </a:r>
            <a:r>
              <a:rPr sz="1800" spc="-40" dirty="0">
                <a:solidFill>
                  <a:srgbClr val="0A1F24"/>
                </a:solidFill>
                <a:latin typeface="American Typewriter"/>
                <a:cs typeface="American Typewriter"/>
              </a:rPr>
              <a:t>o</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140" dirty="0">
                <a:solidFill>
                  <a:srgbClr val="0A1F24"/>
                </a:solidFill>
                <a:latin typeface="American Typewriter"/>
                <a:cs typeface="American Typewriter"/>
              </a:rPr>
              <a:t>g</a:t>
            </a:r>
            <a:r>
              <a:rPr sz="1800" spc="-35" dirty="0">
                <a:solidFill>
                  <a:srgbClr val="0A1F24"/>
                </a:solidFill>
                <a:latin typeface="American Typewriter"/>
                <a:cs typeface="American Typewriter"/>
              </a:rPr>
              <a:t> </a:t>
            </a:r>
            <a:r>
              <a:rPr sz="1800" spc="-185" dirty="0">
                <a:solidFill>
                  <a:srgbClr val="0A1F24"/>
                </a:solidFill>
                <a:latin typeface="American Typewriter"/>
                <a:cs typeface="American Typewriter"/>
              </a:rPr>
              <a:t>c</a:t>
            </a:r>
            <a:r>
              <a:rPr sz="1800" spc="-40" dirty="0">
                <a:solidFill>
                  <a:srgbClr val="0A1F24"/>
                </a:solidFill>
                <a:latin typeface="American Typewriter"/>
                <a:cs typeface="American Typewriter"/>
              </a:rPr>
              <a:t>o</a:t>
            </a:r>
            <a:r>
              <a:rPr sz="1800" spc="-240" dirty="0">
                <a:solidFill>
                  <a:srgbClr val="0A1F24"/>
                </a:solidFill>
                <a:latin typeface="American Typewriter"/>
                <a:cs typeface="American Typewriter"/>
              </a:rPr>
              <a:t>mm</a:t>
            </a:r>
            <a:r>
              <a:rPr sz="1800" spc="-180" dirty="0">
                <a:solidFill>
                  <a:srgbClr val="0A1F24"/>
                </a:solidFill>
                <a:latin typeface="American Typewriter"/>
                <a:cs typeface="American Typewriter"/>
              </a:rPr>
              <a:t>u</a:t>
            </a:r>
            <a:r>
              <a:rPr sz="1800" spc="-210" dirty="0">
                <a:solidFill>
                  <a:srgbClr val="0A1F24"/>
                </a:solidFill>
                <a:latin typeface="American Typewriter"/>
                <a:cs typeface="American Typewriter"/>
              </a:rPr>
              <a:t>n</a:t>
            </a:r>
            <a:r>
              <a:rPr sz="1800" spc="-150" dirty="0">
                <a:solidFill>
                  <a:srgbClr val="0A1F24"/>
                </a:solidFill>
                <a:latin typeface="American Typewriter"/>
                <a:cs typeface="American Typewriter"/>
              </a:rPr>
              <a:t>i</a:t>
            </a:r>
            <a:r>
              <a:rPr sz="1800" spc="-130" dirty="0">
                <a:solidFill>
                  <a:srgbClr val="0A1F24"/>
                </a:solidFill>
                <a:latin typeface="American Typewriter"/>
                <a:cs typeface="American Typewriter"/>
              </a:rPr>
              <a:t>t</a:t>
            </a:r>
            <a:r>
              <a:rPr sz="1800" spc="-275" dirty="0">
                <a:solidFill>
                  <a:srgbClr val="0A1F24"/>
                </a:solidFill>
                <a:latin typeface="American Typewriter"/>
                <a:cs typeface="American Typewriter"/>
              </a:rPr>
              <a:t>y</a:t>
            </a:r>
            <a:r>
              <a:rPr sz="1800" spc="-40" dirty="0">
                <a:solidFill>
                  <a:srgbClr val="0A1F24"/>
                </a:solidFill>
                <a:latin typeface="American Typewriter"/>
                <a:cs typeface="American Typewriter"/>
              </a:rPr>
              <a:t> </a:t>
            </a:r>
            <a:r>
              <a:rPr sz="1800" spc="-165" dirty="0">
                <a:solidFill>
                  <a:srgbClr val="0A1F24"/>
                </a:solidFill>
                <a:latin typeface="American Typewriter"/>
                <a:cs typeface="American Typewriter"/>
              </a:rPr>
              <a:t>a</a:t>
            </a:r>
            <a:r>
              <a:rPr sz="1800" spc="-170" dirty="0">
                <a:solidFill>
                  <a:srgbClr val="0A1F24"/>
                </a:solidFill>
                <a:latin typeface="American Typewriter"/>
                <a:cs typeface="American Typewriter"/>
              </a:rPr>
              <a:t>c</a:t>
            </a:r>
            <a:r>
              <a:rPr sz="1800" spc="-130" dirty="0">
                <a:solidFill>
                  <a:srgbClr val="0A1F24"/>
                </a:solidFill>
                <a:latin typeface="American Typewriter"/>
                <a:cs typeface="American Typewriter"/>
              </a:rPr>
              <a:t>t</a:t>
            </a:r>
            <a:r>
              <a:rPr sz="1800" spc="-150" dirty="0">
                <a:solidFill>
                  <a:srgbClr val="0A1F24"/>
                </a:solidFill>
                <a:latin typeface="American Typewriter"/>
                <a:cs typeface="American Typewriter"/>
              </a:rPr>
              <a:t>i</a:t>
            </a:r>
            <a:r>
              <a:rPr sz="1800" spc="-40" dirty="0">
                <a:solidFill>
                  <a:srgbClr val="0A1F24"/>
                </a:solidFill>
                <a:latin typeface="American Typewriter"/>
                <a:cs typeface="American Typewriter"/>
              </a:rPr>
              <a:t>o</a:t>
            </a:r>
            <a:r>
              <a:rPr sz="1800" spc="-210" dirty="0">
                <a:solidFill>
                  <a:srgbClr val="0A1F24"/>
                </a:solidFill>
                <a:latin typeface="American Typewriter"/>
                <a:cs typeface="American Typewriter"/>
              </a:rPr>
              <a:t>n</a:t>
            </a:r>
            <a:r>
              <a:rPr sz="1800" spc="-45" dirty="0">
                <a:solidFill>
                  <a:srgbClr val="0A1F24"/>
                </a:solidFill>
                <a:latin typeface="American Typewriter"/>
                <a:cs typeface="American Typewriter"/>
              </a:rPr>
              <a:t>,</a:t>
            </a:r>
            <a:r>
              <a:rPr sz="1800" spc="-40" dirty="0">
                <a:solidFill>
                  <a:srgbClr val="0A1F24"/>
                </a:solidFill>
                <a:latin typeface="American Typewriter"/>
                <a:cs typeface="American Typewriter"/>
              </a:rPr>
              <a:t> </a:t>
            </a:r>
            <a:r>
              <a:rPr sz="1800" spc="-145" dirty="0">
                <a:solidFill>
                  <a:srgbClr val="0A1F24"/>
                </a:solidFill>
                <a:latin typeface="American Typewriter"/>
                <a:cs typeface="American Typewriter"/>
              </a:rPr>
              <a:t>d</a:t>
            </a:r>
            <a:r>
              <a:rPr sz="1800" spc="-60" dirty="0">
                <a:solidFill>
                  <a:srgbClr val="0A1F24"/>
                </a:solidFill>
                <a:latin typeface="American Typewriter"/>
                <a:cs typeface="American Typewriter"/>
              </a:rPr>
              <a:t>e</a:t>
            </a:r>
            <a:r>
              <a:rPr sz="1800" spc="-195" dirty="0">
                <a:solidFill>
                  <a:srgbClr val="0A1F24"/>
                </a:solidFill>
                <a:latin typeface="American Typewriter"/>
                <a:cs typeface="American Typewriter"/>
              </a:rPr>
              <a:t>s</a:t>
            </a:r>
            <a:r>
              <a:rPr sz="1800" spc="-170" dirty="0">
                <a:solidFill>
                  <a:srgbClr val="0A1F24"/>
                </a:solidFill>
                <a:latin typeface="American Typewriter"/>
                <a:cs typeface="American Typewriter"/>
              </a:rPr>
              <a:t>c</a:t>
            </a:r>
            <a:r>
              <a:rPr sz="1800" spc="-265" dirty="0">
                <a:solidFill>
                  <a:srgbClr val="0A1F24"/>
                </a:solidFill>
                <a:latin typeface="American Typewriter"/>
                <a:cs typeface="American Typewriter"/>
              </a:rPr>
              <a:t>r</a:t>
            </a:r>
            <a:r>
              <a:rPr sz="1800" spc="-150" dirty="0">
                <a:solidFill>
                  <a:srgbClr val="0A1F24"/>
                </a:solidFill>
                <a:latin typeface="American Typewriter"/>
                <a:cs typeface="American Typewriter"/>
              </a:rPr>
              <a:t>i</a:t>
            </a:r>
            <a:r>
              <a:rPr sz="1800" spc="-75" dirty="0">
                <a:solidFill>
                  <a:srgbClr val="0A1F24"/>
                </a:solidFill>
                <a:latin typeface="American Typewriter"/>
                <a:cs typeface="American Typewriter"/>
              </a:rPr>
              <a:t>b</a:t>
            </a:r>
            <a:r>
              <a:rPr sz="1800" spc="-60" dirty="0">
                <a:solidFill>
                  <a:srgbClr val="0A1F24"/>
                </a:solidFill>
                <a:latin typeface="American Typewriter"/>
                <a:cs typeface="American Typewriter"/>
              </a:rPr>
              <a:t>e</a:t>
            </a:r>
            <a:r>
              <a:rPr sz="1800" spc="-145" dirty="0">
                <a:solidFill>
                  <a:srgbClr val="0A1F24"/>
                </a:solidFill>
                <a:latin typeface="American Typewriter"/>
                <a:cs typeface="American Typewriter"/>
              </a:rPr>
              <a:t>d</a:t>
            </a:r>
            <a:r>
              <a:rPr sz="1800" spc="-35" dirty="0">
                <a:solidFill>
                  <a:srgbClr val="0A1F24"/>
                </a:solidFill>
                <a:latin typeface="American Typewriter"/>
                <a:cs typeface="American Typewriter"/>
              </a:rPr>
              <a:t> </a:t>
            </a:r>
            <a:r>
              <a:rPr sz="1800" spc="-75" dirty="0">
                <a:solidFill>
                  <a:srgbClr val="0A1F24"/>
                </a:solidFill>
                <a:latin typeface="American Typewriter"/>
                <a:cs typeface="American Typewriter"/>
              </a:rPr>
              <a:t>b</a:t>
            </a:r>
            <a:r>
              <a:rPr sz="1800" spc="-60" dirty="0">
                <a:solidFill>
                  <a:srgbClr val="0A1F24"/>
                </a:solidFill>
                <a:latin typeface="American Typewriter"/>
                <a:cs typeface="American Typewriter"/>
              </a:rPr>
              <a:t>e</a:t>
            </a:r>
            <a:r>
              <a:rPr sz="1800" spc="-150" dirty="0">
                <a:solidFill>
                  <a:srgbClr val="0A1F24"/>
                </a:solidFill>
                <a:latin typeface="American Typewriter"/>
                <a:cs typeface="American Typewriter"/>
              </a:rPr>
              <a:t>l</a:t>
            </a:r>
            <a:r>
              <a:rPr sz="1800" spc="-45" dirty="0">
                <a:solidFill>
                  <a:srgbClr val="0A1F24"/>
                </a:solidFill>
                <a:latin typeface="American Typewriter"/>
                <a:cs typeface="American Typewriter"/>
              </a:rPr>
              <a:t>o</a:t>
            </a:r>
            <a:r>
              <a:rPr sz="1800" spc="-275" dirty="0">
                <a:solidFill>
                  <a:srgbClr val="0A1F24"/>
                </a:solidFill>
                <a:latin typeface="American Typewriter"/>
                <a:cs typeface="American Typewriter"/>
              </a:rPr>
              <a:t>w</a:t>
            </a:r>
            <a:r>
              <a:rPr sz="1800" spc="-40" dirty="0">
                <a:solidFill>
                  <a:srgbClr val="0A1F24"/>
                </a:solidFill>
                <a:latin typeface="American Typewriter"/>
                <a:cs typeface="American Typewriter"/>
              </a:rPr>
              <a:t>.</a:t>
            </a:r>
            <a:endParaRPr sz="1800">
              <a:latin typeface="American Typewriter"/>
              <a:cs typeface="American Typewriter"/>
            </a:endParaRPr>
          </a:p>
        </p:txBody>
      </p:sp>
      <p:graphicFrame>
        <p:nvGraphicFramePr>
          <p:cNvPr id="4" name="object 4"/>
          <p:cNvGraphicFramePr>
            <a:graphicFrameLocks noGrp="1"/>
          </p:cNvGraphicFramePr>
          <p:nvPr/>
        </p:nvGraphicFramePr>
        <p:xfrm>
          <a:off x="646112" y="1738509"/>
          <a:ext cx="7858125" cy="2753290"/>
        </p:xfrm>
        <a:graphic>
          <a:graphicData uri="http://schemas.openxmlformats.org/drawingml/2006/table">
            <a:tbl>
              <a:tblPr firstRow="1" bandRow="1">
                <a:tableStyleId>{2D5ABB26-0587-4C30-8999-92F81FD0307C}</a:tableStyleId>
              </a:tblPr>
              <a:tblGrid>
                <a:gridCol w="1803844">
                  <a:extLst>
                    <a:ext uri="{9D8B030D-6E8A-4147-A177-3AD203B41FA5}">
                      <a16:colId xmlns:a16="http://schemas.microsoft.com/office/drawing/2014/main" val="20000"/>
                    </a:ext>
                  </a:extLst>
                </a:gridCol>
                <a:gridCol w="6054281">
                  <a:extLst>
                    <a:ext uri="{9D8B030D-6E8A-4147-A177-3AD203B41FA5}">
                      <a16:colId xmlns:a16="http://schemas.microsoft.com/office/drawing/2014/main" val="20001"/>
                    </a:ext>
                  </a:extLst>
                </a:gridCol>
              </a:tblGrid>
              <a:tr h="314041">
                <a:tc>
                  <a:txBody>
                    <a:bodyPr/>
                    <a:lstStyle/>
                    <a:p>
                      <a:pPr marL="11430">
                        <a:lnSpc>
                          <a:spcPct val="100000"/>
                        </a:lnSpc>
                      </a:pPr>
                      <a:r>
                        <a:rPr sz="1600" b="1" spc="5" dirty="0">
                          <a:solidFill>
                            <a:srgbClr val="FFFFFF"/>
                          </a:solidFill>
                          <a:latin typeface="American Typewriter"/>
                          <a:cs typeface="American Typewriter"/>
                        </a:rPr>
                        <a:t>A</a:t>
                      </a:r>
                      <a:r>
                        <a:rPr sz="1600" b="1" dirty="0">
                          <a:solidFill>
                            <a:srgbClr val="FFFFFF"/>
                          </a:solidFill>
                          <a:latin typeface="American Typewriter"/>
                          <a:cs typeface="American Typewriter"/>
                        </a:rPr>
                        <a:t>d</a:t>
                      </a:r>
                      <a:r>
                        <a:rPr sz="1600" b="1" spc="5" dirty="0">
                          <a:solidFill>
                            <a:srgbClr val="FFFFFF"/>
                          </a:solidFill>
                          <a:latin typeface="American Typewriter"/>
                          <a:cs typeface="American Typewriter"/>
                        </a:rPr>
                        <a:t>v</a:t>
                      </a:r>
                      <a:r>
                        <a:rPr sz="1600" b="1" spc="-10" dirty="0">
                          <a:solidFill>
                            <a:srgbClr val="FFFFFF"/>
                          </a:solidFill>
                          <a:latin typeface="American Typewriter"/>
                          <a:cs typeface="American Typewriter"/>
                        </a:rPr>
                        <a:t>i</a:t>
                      </a:r>
                      <a:r>
                        <a:rPr sz="1600" b="1" spc="5" dirty="0">
                          <a:solidFill>
                            <a:srgbClr val="FFFFFF"/>
                          </a:solidFill>
                          <a:latin typeface="American Typewriter"/>
                          <a:cs typeface="American Typewriter"/>
                        </a:rPr>
                        <a:t>c</a:t>
                      </a:r>
                      <a:r>
                        <a:rPr sz="1600" b="1" dirty="0">
                          <a:solidFill>
                            <a:srgbClr val="FFFFFF"/>
                          </a:solidFill>
                          <a:latin typeface="American Typewriter"/>
                          <a:cs typeface="American Typewriter"/>
                        </a:rPr>
                        <a:t>e</a:t>
                      </a:r>
                      <a:r>
                        <a:rPr sz="1600" b="1" spc="-45" dirty="0">
                          <a:solidFill>
                            <a:srgbClr val="FFFFFF"/>
                          </a:solidFill>
                          <a:latin typeface="American Typewriter"/>
                          <a:cs typeface="American Typewriter"/>
                        </a:rPr>
                        <a:t> </a:t>
                      </a:r>
                      <a:r>
                        <a:rPr sz="1600" b="1" dirty="0">
                          <a:solidFill>
                            <a:srgbClr val="FFFFFF"/>
                          </a:solidFill>
                          <a:latin typeface="American Typewriter"/>
                          <a:cs typeface="American Typewriter"/>
                        </a:rPr>
                        <a:t>C</a:t>
                      </a:r>
                      <a:r>
                        <a:rPr sz="1600" b="1" spc="-20" dirty="0">
                          <a:solidFill>
                            <a:srgbClr val="FFFFFF"/>
                          </a:solidFill>
                          <a:latin typeface="American Typewriter"/>
                          <a:cs typeface="American Typewriter"/>
                        </a:rPr>
                        <a:t>a</a:t>
                      </a:r>
                      <a:r>
                        <a:rPr sz="1600" b="1" spc="-25" dirty="0">
                          <a:solidFill>
                            <a:srgbClr val="FFFFFF"/>
                          </a:solidFill>
                          <a:latin typeface="American Typewriter"/>
                          <a:cs typeface="American Typewriter"/>
                        </a:rPr>
                        <a:t>t</a:t>
                      </a:r>
                      <a:r>
                        <a:rPr sz="1600" b="1" spc="-5" dirty="0">
                          <a:solidFill>
                            <a:srgbClr val="FFFFFF"/>
                          </a:solidFill>
                          <a:latin typeface="American Typewriter"/>
                          <a:cs typeface="American Typewriter"/>
                        </a:rPr>
                        <a:t>e</a:t>
                      </a:r>
                      <a:r>
                        <a:rPr sz="1600" b="1" spc="-15" dirty="0">
                          <a:solidFill>
                            <a:srgbClr val="FFFFFF"/>
                          </a:solidFill>
                          <a:latin typeface="American Typewriter"/>
                          <a:cs typeface="American Typewriter"/>
                        </a:rPr>
                        <a:t>g</a:t>
                      </a:r>
                      <a:r>
                        <a:rPr sz="1600" b="1" dirty="0">
                          <a:solidFill>
                            <a:srgbClr val="FFFFFF"/>
                          </a:solidFill>
                          <a:latin typeface="American Typewriter"/>
                          <a:cs typeface="American Typewriter"/>
                        </a:rPr>
                        <a:t>o</a:t>
                      </a:r>
                      <a:r>
                        <a:rPr sz="1600" b="1" spc="10" dirty="0">
                          <a:solidFill>
                            <a:srgbClr val="FFFFFF"/>
                          </a:solidFill>
                          <a:latin typeface="American Typewriter"/>
                          <a:cs typeface="American Typewriter"/>
                        </a:rPr>
                        <a:t>r</a:t>
                      </a:r>
                      <a:r>
                        <a:rPr sz="1600" b="1" dirty="0">
                          <a:solidFill>
                            <a:srgbClr val="FFFFFF"/>
                          </a:solidFill>
                          <a:latin typeface="American Typewriter"/>
                          <a:cs typeface="American Typewriter"/>
                        </a:rPr>
                        <a:t>y</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1768B1"/>
                    </a:solidFill>
                  </a:tcPr>
                </a:tc>
                <a:tc>
                  <a:txBody>
                    <a:bodyPr/>
                    <a:lstStyle/>
                    <a:p>
                      <a:pPr marL="11430">
                        <a:lnSpc>
                          <a:spcPct val="100000"/>
                        </a:lnSpc>
                      </a:pPr>
                      <a:r>
                        <a:rPr sz="1600" b="1" spc="5" dirty="0">
                          <a:solidFill>
                            <a:srgbClr val="FFFFFF"/>
                          </a:solidFill>
                          <a:latin typeface="American Typewriter"/>
                          <a:cs typeface="American Typewriter"/>
                        </a:rPr>
                        <a:t>O</a:t>
                      </a:r>
                      <a:r>
                        <a:rPr sz="1600" b="1" dirty="0">
                          <a:solidFill>
                            <a:srgbClr val="FFFFFF"/>
                          </a:solidFill>
                          <a:latin typeface="American Typewriter"/>
                          <a:cs typeface="American Typewriter"/>
                        </a:rPr>
                        <a:t>n</a:t>
                      </a:r>
                      <a:r>
                        <a:rPr sz="1600" b="1" spc="-15" dirty="0">
                          <a:solidFill>
                            <a:srgbClr val="FFFFFF"/>
                          </a:solidFill>
                          <a:latin typeface="American Typewriter"/>
                          <a:cs typeface="American Typewriter"/>
                        </a:rPr>
                        <a:t>g</a:t>
                      </a:r>
                      <a:r>
                        <a:rPr sz="1600" b="1" dirty="0">
                          <a:solidFill>
                            <a:srgbClr val="FFFFFF"/>
                          </a:solidFill>
                          <a:latin typeface="American Typewriter"/>
                          <a:cs typeface="American Typewriter"/>
                        </a:rPr>
                        <a:t>o</a:t>
                      </a:r>
                      <a:r>
                        <a:rPr sz="1600" b="1" spc="-10" dirty="0">
                          <a:solidFill>
                            <a:srgbClr val="FFFFFF"/>
                          </a:solidFill>
                          <a:latin typeface="American Typewriter"/>
                          <a:cs typeface="American Typewriter"/>
                        </a:rPr>
                        <a:t>i</a:t>
                      </a:r>
                      <a:r>
                        <a:rPr sz="1600" b="1" dirty="0">
                          <a:solidFill>
                            <a:srgbClr val="FFFFFF"/>
                          </a:solidFill>
                          <a:latin typeface="American Typewriter"/>
                          <a:cs typeface="American Typewriter"/>
                        </a:rPr>
                        <a:t>ng</a:t>
                      </a:r>
                      <a:r>
                        <a:rPr sz="1600" b="1" spc="-35" dirty="0">
                          <a:solidFill>
                            <a:srgbClr val="FFFFFF"/>
                          </a:solidFill>
                          <a:latin typeface="American Typewriter"/>
                          <a:cs typeface="American Typewriter"/>
                        </a:rPr>
                        <a:t> </a:t>
                      </a:r>
                      <a:r>
                        <a:rPr sz="1600" b="1" dirty="0">
                          <a:solidFill>
                            <a:srgbClr val="FFFFFF"/>
                          </a:solidFill>
                          <a:latin typeface="American Typewriter"/>
                          <a:cs typeface="American Typewriter"/>
                        </a:rPr>
                        <a:t>Co</a:t>
                      </a:r>
                      <a:r>
                        <a:rPr sz="1600" b="1" spc="-5" dirty="0">
                          <a:solidFill>
                            <a:srgbClr val="FFFFFF"/>
                          </a:solidFill>
                          <a:latin typeface="American Typewriter"/>
                          <a:cs typeface="American Typewriter"/>
                        </a:rPr>
                        <a:t>mm</a:t>
                      </a:r>
                      <a:r>
                        <a:rPr sz="1600" b="1" dirty="0">
                          <a:solidFill>
                            <a:srgbClr val="FFFFFF"/>
                          </a:solidFill>
                          <a:latin typeface="American Typewriter"/>
                          <a:cs typeface="American Typewriter"/>
                        </a:rPr>
                        <a:t>un</a:t>
                      </a:r>
                      <a:r>
                        <a:rPr sz="1600" b="1" spc="-10" dirty="0">
                          <a:solidFill>
                            <a:srgbClr val="FFFFFF"/>
                          </a:solidFill>
                          <a:latin typeface="American Typewriter"/>
                          <a:cs typeface="American Typewriter"/>
                        </a:rPr>
                        <a:t>it</a:t>
                      </a:r>
                      <a:r>
                        <a:rPr sz="1600" b="1" dirty="0">
                          <a:solidFill>
                            <a:srgbClr val="FFFFFF"/>
                          </a:solidFill>
                          <a:latin typeface="American Typewriter"/>
                          <a:cs typeface="American Typewriter"/>
                        </a:rPr>
                        <a:t>y</a:t>
                      </a:r>
                      <a:r>
                        <a:rPr sz="1600" b="1" spc="-35" dirty="0">
                          <a:solidFill>
                            <a:srgbClr val="FFFFFF"/>
                          </a:solidFill>
                          <a:latin typeface="American Typewriter"/>
                          <a:cs typeface="American Typewriter"/>
                        </a:rPr>
                        <a:t> </a:t>
                      </a:r>
                      <a:r>
                        <a:rPr sz="1600" b="1" spc="5" dirty="0">
                          <a:solidFill>
                            <a:srgbClr val="FFFFFF"/>
                          </a:solidFill>
                          <a:latin typeface="American Typewriter"/>
                          <a:cs typeface="American Typewriter"/>
                        </a:rPr>
                        <a:t>Ac</a:t>
                      </a:r>
                      <a:r>
                        <a:rPr sz="1600" b="1" spc="-10" dirty="0">
                          <a:solidFill>
                            <a:srgbClr val="FFFFFF"/>
                          </a:solidFill>
                          <a:latin typeface="American Typewriter"/>
                          <a:cs typeface="American Typewriter"/>
                        </a:rPr>
                        <a:t>ti</a:t>
                      </a:r>
                      <a:r>
                        <a:rPr sz="1600" b="1" dirty="0">
                          <a:solidFill>
                            <a:srgbClr val="FFFFFF"/>
                          </a:solidFill>
                          <a:latin typeface="American Typewriter"/>
                          <a:cs typeface="American Typewriter"/>
                        </a:rPr>
                        <a:t>on</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1768B1"/>
                    </a:solidFill>
                  </a:tcPr>
                </a:tc>
                <a:extLst>
                  <a:ext uri="{0D108BD9-81ED-4DB2-BD59-A6C34878D82A}">
                    <a16:rowId xmlns:a16="http://schemas.microsoft.com/office/drawing/2014/main" val="10000"/>
                  </a:ext>
                </a:extLst>
              </a:tr>
              <a:tr h="813083">
                <a:tc>
                  <a:txBody>
                    <a:bodyPr/>
                    <a:lstStyle/>
                    <a:p>
                      <a:pPr marL="84455">
                        <a:lnSpc>
                          <a:spcPct val="100000"/>
                        </a:lnSpc>
                      </a:pPr>
                      <a:r>
                        <a:rPr sz="1600" b="1" spc="-5" dirty="0">
                          <a:solidFill>
                            <a:srgbClr val="0A1F24"/>
                          </a:solidFill>
                          <a:latin typeface="American Typewriter"/>
                          <a:cs typeface="American Typewriter"/>
                        </a:rPr>
                        <a:t>I</a:t>
                      </a:r>
                      <a:r>
                        <a:rPr sz="1600" b="1" spc="5" dirty="0">
                          <a:solidFill>
                            <a:srgbClr val="0A1F24"/>
                          </a:solidFill>
                          <a:latin typeface="American Typewriter"/>
                          <a:cs typeface="American Typewriter"/>
                        </a:rPr>
                        <a:t>GO</a:t>
                      </a:r>
                      <a:r>
                        <a:rPr sz="1600" b="1" dirty="0">
                          <a:solidFill>
                            <a:srgbClr val="0A1F24"/>
                          </a:solidFill>
                          <a:latin typeface="American Typewriter"/>
                          <a:cs typeface="American Typewriter"/>
                        </a:rPr>
                        <a:t>s</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84455" marR="337820">
                        <a:lnSpc>
                          <a:spcPct val="100699"/>
                        </a:lnSpc>
                      </a:pPr>
                      <a:r>
                        <a:rPr sz="1600" spc="-5" dirty="0">
                          <a:solidFill>
                            <a:srgbClr val="0A1F24"/>
                          </a:solidFill>
                          <a:latin typeface="American Typewriter"/>
                          <a:cs typeface="American Typewriter"/>
                        </a:rPr>
                        <a:t>A</a:t>
                      </a:r>
                      <a:r>
                        <a:rPr sz="1600" spc="-15" dirty="0">
                          <a:solidFill>
                            <a:srgbClr val="0A1F24"/>
                          </a:solidFill>
                          <a:latin typeface="American Typewriter"/>
                          <a:cs typeface="American Typewriter"/>
                        </a:rPr>
                        <a:t>w</a:t>
                      </a:r>
                      <a:r>
                        <a:rPr sz="1600" spc="-5" dirty="0">
                          <a:solidFill>
                            <a:srgbClr val="0A1F24"/>
                          </a:solidFill>
                          <a:latin typeface="American Typewriter"/>
                          <a:cs typeface="American Typewriter"/>
                        </a:rPr>
                        <a:t>a</a:t>
                      </a:r>
                      <a:r>
                        <a:rPr sz="1600" spc="-10" dirty="0">
                          <a:solidFill>
                            <a:srgbClr val="0A1F24"/>
                          </a:solidFill>
                          <a:latin typeface="American Typewriter"/>
                          <a:cs typeface="American Typewriter"/>
                        </a:rPr>
                        <a:t>i</a:t>
                      </a:r>
                      <a:r>
                        <a:rPr sz="1600" dirty="0">
                          <a:solidFill>
                            <a:srgbClr val="0A1F24"/>
                          </a:solidFill>
                          <a:latin typeface="American Typewriter"/>
                          <a:cs typeface="American Typewriter"/>
                        </a:rPr>
                        <a:t>t</a:t>
                      </a:r>
                      <a:r>
                        <a:rPr sz="1600" spc="-10" dirty="0">
                          <a:solidFill>
                            <a:srgbClr val="0A1F24"/>
                          </a:solidFill>
                          <a:latin typeface="American Typewriter"/>
                          <a:cs typeface="American Typewriter"/>
                        </a:rPr>
                        <a:t>i</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g</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GNSO</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P</a:t>
                      </a:r>
                      <a:r>
                        <a:rPr sz="1600" dirty="0">
                          <a:solidFill>
                            <a:srgbClr val="0A1F24"/>
                          </a:solidFill>
                          <a:latin typeface="American Typewriter"/>
                          <a:cs typeface="American Typewriter"/>
                        </a:rPr>
                        <a:t>DP</a:t>
                      </a:r>
                      <a:r>
                        <a:rPr sz="1600" spc="-40" dirty="0">
                          <a:solidFill>
                            <a:srgbClr val="0A1F24"/>
                          </a:solidFill>
                          <a:latin typeface="American Typewriter"/>
                          <a:cs typeface="American Typewriter"/>
                        </a:rPr>
                        <a:t> </a:t>
                      </a:r>
                      <a:r>
                        <a:rPr sz="1600" spc="-65" dirty="0">
                          <a:solidFill>
                            <a:srgbClr val="0A1F24"/>
                          </a:solidFill>
                          <a:latin typeface="American Typewriter"/>
                          <a:cs typeface="American Typewriter"/>
                        </a:rPr>
                        <a:t>W</a:t>
                      </a:r>
                      <a:r>
                        <a:rPr sz="1600" spc="5" dirty="0">
                          <a:solidFill>
                            <a:srgbClr val="0A1F24"/>
                          </a:solidFill>
                          <a:latin typeface="American Typewriter"/>
                          <a:cs typeface="American Typewriter"/>
                        </a:rPr>
                        <a:t>or</a:t>
                      </a:r>
                      <a:r>
                        <a:rPr sz="1600" spc="-5" dirty="0">
                          <a:solidFill>
                            <a:srgbClr val="0A1F24"/>
                          </a:solidFill>
                          <a:latin typeface="American Typewriter"/>
                          <a:cs typeface="American Typewriter"/>
                        </a:rPr>
                        <a:t>k</a:t>
                      </a:r>
                      <a:r>
                        <a:rPr sz="1600" spc="-10" dirty="0">
                          <a:solidFill>
                            <a:srgbClr val="0A1F24"/>
                          </a:solidFill>
                          <a:latin typeface="American Typewriter"/>
                          <a:cs typeface="American Typewriter"/>
                        </a:rPr>
                        <a:t>i</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g</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G</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u</a:t>
                      </a:r>
                      <a:r>
                        <a:rPr sz="1600" dirty="0">
                          <a:solidFill>
                            <a:srgbClr val="0A1F24"/>
                          </a:solidFill>
                          <a:latin typeface="American Typewriter"/>
                          <a:cs typeface="American Typewriter"/>
                        </a:rPr>
                        <a:t>p</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G</a:t>
                      </a:r>
                      <a:r>
                        <a:rPr sz="1600" spc="-5" dirty="0">
                          <a:solidFill>
                            <a:srgbClr val="0A1F24"/>
                          </a:solidFill>
                          <a:latin typeface="American Typewriter"/>
                          <a:cs typeface="American Typewriter"/>
                        </a:rPr>
                        <a:t>O-I</a:t>
                      </a:r>
                      <a:r>
                        <a:rPr sz="1600" dirty="0">
                          <a:solidFill>
                            <a:srgbClr val="0A1F24"/>
                          </a:solidFill>
                          <a:latin typeface="American Typewriter"/>
                          <a:cs typeface="American Typewriter"/>
                        </a:rPr>
                        <a:t>NGO</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Acc</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s</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Cu</a:t>
                      </a:r>
                      <a:r>
                        <a:rPr sz="1600" spc="-30" dirty="0">
                          <a:solidFill>
                            <a:srgbClr val="0A1F24"/>
                          </a:solidFill>
                          <a:latin typeface="American Typewriter"/>
                          <a:cs typeface="American Typewriter"/>
                        </a:rPr>
                        <a:t>r</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15" dirty="0">
                          <a:solidFill>
                            <a:srgbClr val="0A1F24"/>
                          </a:solidFill>
                          <a:latin typeface="American Typewriter"/>
                          <a:cs typeface="American Typewriter"/>
                        </a:rPr>
                        <a:t>v</a:t>
                      </a:r>
                      <a:r>
                        <a:rPr sz="1600" dirty="0">
                          <a:solidFill>
                            <a:srgbClr val="0A1F24"/>
                          </a:solidFill>
                          <a:latin typeface="American Typewriter"/>
                          <a:cs typeface="American Typewriter"/>
                        </a:rPr>
                        <a:t>e </a:t>
                      </a:r>
                      <a:r>
                        <a:rPr sz="1600" spc="5" dirty="0">
                          <a:solidFill>
                            <a:srgbClr val="0A1F24"/>
                          </a:solidFill>
                          <a:latin typeface="American Typewriter"/>
                          <a:cs typeface="American Typewriter"/>
                        </a:rPr>
                        <a:t>R</a:t>
                      </a:r>
                      <a:r>
                        <a:rPr sz="1600" spc="-5" dirty="0">
                          <a:solidFill>
                            <a:srgbClr val="0A1F24"/>
                          </a:solidFill>
                          <a:latin typeface="American Typewriter"/>
                          <a:cs typeface="American Typewriter"/>
                        </a:rPr>
                        <a:t>ig</a:t>
                      </a:r>
                      <a:r>
                        <a:rPr sz="1600" spc="-20" dirty="0">
                          <a:solidFill>
                            <a:srgbClr val="0A1F24"/>
                          </a:solidFill>
                          <a:latin typeface="American Typewriter"/>
                          <a:cs typeface="American Typewriter"/>
                        </a:rPr>
                        <a:t>h</a:t>
                      </a:r>
                      <a:r>
                        <a:rPr sz="1600" dirty="0">
                          <a:solidFill>
                            <a:srgbClr val="0A1F24"/>
                          </a:solidFill>
                          <a:latin typeface="American Typewriter"/>
                          <a:cs typeface="American Typewriter"/>
                        </a:rPr>
                        <a:t>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P</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c</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M</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chanis</a:t>
                      </a:r>
                      <a:r>
                        <a:rPr sz="1600" dirty="0">
                          <a:solidFill>
                            <a:srgbClr val="0A1F24"/>
                          </a:solidFill>
                          <a:latin typeface="American Typewriter"/>
                          <a:cs typeface="American Typewriter"/>
                        </a:rPr>
                        <a:t>m</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1"/>
                  </a:ext>
                </a:extLst>
              </a:tr>
              <a:tr h="813083">
                <a:tc>
                  <a:txBody>
                    <a:bodyPr/>
                    <a:lstStyle/>
                    <a:p>
                      <a:pPr marL="84455" marR="469900">
                        <a:lnSpc>
                          <a:spcPct val="100699"/>
                        </a:lnSpc>
                      </a:pPr>
                      <a:r>
                        <a:rPr sz="1600" b="1" spc="-25" dirty="0">
                          <a:solidFill>
                            <a:srgbClr val="0A1F24"/>
                          </a:solidFill>
                          <a:latin typeface="American Typewriter"/>
                          <a:cs typeface="American Typewriter"/>
                        </a:rPr>
                        <a:t>R</a:t>
                      </a:r>
                      <a:r>
                        <a:rPr sz="1600" b="1" spc="-5" dirty="0">
                          <a:solidFill>
                            <a:srgbClr val="0A1F24"/>
                          </a:solidFill>
                          <a:latin typeface="American Typewriter"/>
                          <a:cs typeface="American Typewriter"/>
                        </a:rPr>
                        <a:t>e</a:t>
                      </a:r>
                      <a:r>
                        <a:rPr sz="1600" b="1" dirty="0">
                          <a:solidFill>
                            <a:srgbClr val="0A1F24"/>
                          </a:solidFill>
                          <a:latin typeface="American Typewriter"/>
                          <a:cs typeface="American Typewriter"/>
                        </a:rPr>
                        <a:t>d</a:t>
                      </a:r>
                      <a:r>
                        <a:rPr sz="1600" b="1" spc="-35" dirty="0">
                          <a:solidFill>
                            <a:srgbClr val="0A1F24"/>
                          </a:solidFill>
                          <a:latin typeface="American Typewriter"/>
                          <a:cs typeface="American Typewriter"/>
                        </a:rPr>
                        <a:t> </a:t>
                      </a:r>
                      <a:r>
                        <a:rPr sz="1600" b="1" dirty="0">
                          <a:solidFill>
                            <a:srgbClr val="0A1F24"/>
                          </a:solidFill>
                          <a:latin typeface="American Typewriter"/>
                          <a:cs typeface="American Typewriter"/>
                        </a:rPr>
                        <a:t>C</a:t>
                      </a:r>
                      <a:r>
                        <a:rPr sz="1600" b="1" spc="-15" dirty="0">
                          <a:solidFill>
                            <a:srgbClr val="0A1F24"/>
                          </a:solidFill>
                          <a:latin typeface="American Typewriter"/>
                          <a:cs typeface="American Typewriter"/>
                        </a:rPr>
                        <a:t>r</a:t>
                      </a:r>
                      <a:r>
                        <a:rPr sz="1600" b="1" dirty="0">
                          <a:solidFill>
                            <a:srgbClr val="0A1F24"/>
                          </a:solidFill>
                          <a:latin typeface="American Typewriter"/>
                          <a:cs typeface="American Typewriter"/>
                        </a:rPr>
                        <a:t>o</a:t>
                      </a:r>
                      <a:r>
                        <a:rPr sz="1600" b="1" spc="-5" dirty="0">
                          <a:solidFill>
                            <a:srgbClr val="0A1F24"/>
                          </a:solidFill>
                          <a:latin typeface="American Typewriter"/>
                          <a:cs typeface="American Typewriter"/>
                        </a:rPr>
                        <a:t>ss/</a:t>
                      </a:r>
                      <a:r>
                        <a:rPr sz="1600" b="1" spc="-25" dirty="0">
                          <a:solidFill>
                            <a:srgbClr val="0A1F24"/>
                          </a:solidFill>
                          <a:latin typeface="American Typewriter"/>
                          <a:cs typeface="American Typewriter"/>
                        </a:rPr>
                        <a:t>R</a:t>
                      </a:r>
                      <a:r>
                        <a:rPr sz="1600" b="1" spc="-5" dirty="0">
                          <a:solidFill>
                            <a:srgbClr val="0A1F24"/>
                          </a:solidFill>
                          <a:latin typeface="American Typewriter"/>
                          <a:cs typeface="American Typewriter"/>
                        </a:rPr>
                        <a:t>e</a:t>
                      </a:r>
                      <a:r>
                        <a:rPr sz="1600" b="1" dirty="0">
                          <a:solidFill>
                            <a:srgbClr val="0A1F24"/>
                          </a:solidFill>
                          <a:latin typeface="American Typewriter"/>
                          <a:cs typeface="American Typewriter"/>
                        </a:rPr>
                        <a:t>d C</a:t>
                      </a:r>
                      <a:r>
                        <a:rPr sz="1600" b="1" spc="-15" dirty="0">
                          <a:solidFill>
                            <a:srgbClr val="0A1F24"/>
                          </a:solidFill>
                          <a:latin typeface="American Typewriter"/>
                          <a:cs typeface="American Typewriter"/>
                        </a:rPr>
                        <a:t>r</a:t>
                      </a:r>
                      <a:r>
                        <a:rPr sz="1600" b="1" spc="-5" dirty="0">
                          <a:solidFill>
                            <a:srgbClr val="0A1F24"/>
                          </a:solidFill>
                          <a:latin typeface="American Typewriter"/>
                          <a:cs typeface="American Typewriter"/>
                        </a:rPr>
                        <a:t>es</a:t>
                      </a:r>
                      <a:r>
                        <a:rPr sz="1600" b="1" spc="5" dirty="0">
                          <a:solidFill>
                            <a:srgbClr val="0A1F24"/>
                          </a:solidFill>
                          <a:latin typeface="American Typewriter"/>
                          <a:cs typeface="American Typewriter"/>
                        </a:rPr>
                        <a:t>c</a:t>
                      </a:r>
                      <a:r>
                        <a:rPr sz="1600" b="1" spc="-5" dirty="0">
                          <a:solidFill>
                            <a:srgbClr val="0A1F24"/>
                          </a:solidFill>
                          <a:latin typeface="American Typewriter"/>
                          <a:cs typeface="American Typewriter"/>
                        </a:rPr>
                        <a:t>e</a:t>
                      </a:r>
                      <a:r>
                        <a:rPr sz="1600" b="1" spc="-15" dirty="0">
                          <a:solidFill>
                            <a:srgbClr val="0A1F24"/>
                          </a:solidFill>
                          <a:latin typeface="American Typewriter"/>
                          <a:cs typeface="American Typewriter"/>
                        </a:rPr>
                        <a:t>n</a:t>
                      </a:r>
                      <a:r>
                        <a:rPr sz="1600" b="1" dirty="0">
                          <a:solidFill>
                            <a:srgbClr val="0A1F24"/>
                          </a:solidFill>
                          <a:latin typeface="American Typewriter"/>
                          <a:cs typeface="American Typewriter"/>
                        </a:rPr>
                        <a:t>t</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84455" marR="113664">
                        <a:lnSpc>
                          <a:spcPct val="100699"/>
                        </a:lnSpc>
                      </a:pPr>
                      <a:r>
                        <a:rPr sz="1600" dirty="0">
                          <a:solidFill>
                            <a:srgbClr val="0A1F24"/>
                          </a:solidFill>
                          <a:latin typeface="American Typewriter"/>
                          <a:cs typeface="American Typewriter"/>
                        </a:rPr>
                        <a:t>O</a:t>
                      </a:r>
                      <a:r>
                        <a:rPr sz="1600" spc="-5" dirty="0">
                          <a:solidFill>
                            <a:srgbClr val="0A1F24"/>
                          </a:solidFill>
                          <a:latin typeface="American Typewriter"/>
                          <a:cs typeface="American Typewriter"/>
                        </a:rPr>
                        <a:t>n</a:t>
                      </a:r>
                      <a:r>
                        <a:rPr sz="1600" spc="-15" dirty="0">
                          <a:solidFill>
                            <a:srgbClr val="0A1F24"/>
                          </a:solidFill>
                          <a:latin typeface="American Typewriter"/>
                          <a:cs typeface="American Typewriter"/>
                        </a:rPr>
                        <a:t>g</a:t>
                      </a:r>
                      <a:r>
                        <a:rPr sz="1600" spc="5" dirty="0">
                          <a:solidFill>
                            <a:srgbClr val="0A1F24"/>
                          </a:solidFill>
                          <a:latin typeface="American Typewriter"/>
                          <a:cs typeface="American Typewriter"/>
                        </a:rPr>
                        <a:t>o</a:t>
                      </a:r>
                      <a:r>
                        <a:rPr sz="1600" spc="-10" dirty="0">
                          <a:solidFill>
                            <a:srgbClr val="0A1F24"/>
                          </a:solidFill>
                          <a:latin typeface="American Typewriter"/>
                          <a:cs typeface="American Typewriter"/>
                        </a:rPr>
                        <a:t>i</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g</a:t>
                      </a:r>
                      <a:r>
                        <a:rPr sz="1600" spc="-45" dirty="0">
                          <a:solidFill>
                            <a:srgbClr val="0A1F24"/>
                          </a:solidFill>
                          <a:latin typeface="American Typewriter"/>
                          <a:cs typeface="American Typewriter"/>
                        </a:rPr>
                        <a:t> </a:t>
                      </a:r>
                      <a:r>
                        <a:rPr sz="1600" spc="-15"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mmun</a:t>
                      </a:r>
                      <a:r>
                        <a:rPr sz="1600" spc="-10" dirty="0">
                          <a:solidFill>
                            <a:srgbClr val="0A1F24"/>
                          </a:solidFill>
                          <a:latin typeface="American Typewriter"/>
                          <a:cs typeface="American Typewriter"/>
                        </a:rPr>
                        <a:t>i</a:t>
                      </a:r>
                      <a:r>
                        <a:rPr sz="1600" dirty="0">
                          <a:solidFill>
                            <a:srgbClr val="0A1F24"/>
                          </a:solidFill>
                          <a:latin typeface="American Typewriter"/>
                          <a:cs typeface="American Typewriter"/>
                        </a:rPr>
                        <a:t>ty</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d</a:t>
                      </a:r>
                      <a:r>
                        <a:rPr sz="1600" spc="-10" dirty="0">
                          <a:solidFill>
                            <a:srgbClr val="0A1F24"/>
                          </a:solidFill>
                          <a:latin typeface="American Typewriter"/>
                          <a:cs typeface="American Typewriter"/>
                        </a:rPr>
                        <a:t>i</a:t>
                      </a:r>
                      <a:r>
                        <a:rPr sz="1600" spc="-5" dirty="0">
                          <a:solidFill>
                            <a:srgbClr val="0A1F24"/>
                          </a:solidFill>
                          <a:latin typeface="American Typewriter"/>
                          <a:cs typeface="American Typewriter"/>
                        </a:rPr>
                        <a:t>scuss</a:t>
                      </a:r>
                      <a:r>
                        <a:rPr sz="1600" spc="-10"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s</a:t>
                      </a:r>
                      <a:r>
                        <a:rPr sz="1600" spc="-30" dirty="0">
                          <a:solidFill>
                            <a:srgbClr val="0A1F24"/>
                          </a:solidFill>
                          <a:latin typeface="American Typewriter"/>
                          <a:cs typeface="American Typewriter"/>
                        </a:rPr>
                        <a:t> </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l</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in</a:t>
                      </a:r>
                      <a:r>
                        <a:rPr sz="1600" dirty="0">
                          <a:solidFill>
                            <a:srgbClr val="0A1F24"/>
                          </a:solidFill>
                          <a:latin typeface="American Typewriter"/>
                          <a:cs typeface="American Typewriter"/>
                        </a:rPr>
                        <a:t>g</a:t>
                      </a:r>
                      <a:r>
                        <a:rPr sz="1600" spc="-40"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a:t>
                      </a:r>
                      <a:r>
                        <a:rPr sz="1600" dirty="0">
                          <a:solidFill>
                            <a:srgbClr val="0A1F24"/>
                          </a:solidFill>
                          <a:latin typeface="American Typewriter"/>
                          <a:cs typeface="American Typewriter"/>
                        </a:rPr>
                        <a:t>F</a:t>
                      </a:r>
                      <a:r>
                        <a:rPr sz="1600" spc="-5" dirty="0">
                          <a:solidFill>
                            <a:srgbClr val="0A1F24"/>
                          </a:solidFill>
                          <a:latin typeface="American Typewriter"/>
                          <a:cs typeface="American Typewriter"/>
                        </a:rPr>
                        <a:t>ina</a:t>
                      </a:r>
                      <a:r>
                        <a:rPr sz="1600" dirty="0">
                          <a:solidFill>
                            <a:srgbClr val="0A1F24"/>
                          </a:solidFill>
                          <a:latin typeface="American Typewriter"/>
                          <a:cs typeface="American Typewriter"/>
                        </a:rPr>
                        <a:t>l</a:t>
                      </a:r>
                      <a:r>
                        <a:rPr sz="1600" spc="-45" dirty="0">
                          <a:solidFill>
                            <a:srgbClr val="0A1F24"/>
                          </a:solidFill>
                          <a:latin typeface="American Typewriter"/>
                          <a:cs typeface="American Typewriter"/>
                        </a:rPr>
                        <a:t> </a:t>
                      </a:r>
                      <a:r>
                        <a:rPr sz="1600" spc="-25" dirty="0">
                          <a:solidFill>
                            <a:srgbClr val="0A1F24"/>
                          </a:solidFill>
                          <a:latin typeface="American Typewriter"/>
                          <a:cs typeface="American Typewriter"/>
                        </a:rPr>
                        <a:t>R</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p</a:t>
                      </a:r>
                      <a:r>
                        <a:rPr sz="1600" spc="5" dirty="0">
                          <a:solidFill>
                            <a:srgbClr val="0A1F24"/>
                          </a:solidFill>
                          <a:latin typeface="American Typewriter"/>
                          <a:cs typeface="American Typewriter"/>
                        </a:rPr>
                        <a:t>or</a:t>
                      </a:r>
                      <a:r>
                        <a:rPr sz="1600" dirty="0">
                          <a:solidFill>
                            <a:srgbClr val="0A1F24"/>
                          </a:solidFill>
                          <a:latin typeface="American Typewriter"/>
                          <a:cs typeface="American Typewriter"/>
                        </a:rPr>
                        <a:t>t</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P</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c</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 </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f</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GO</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an</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NGO</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Id</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a:t>
                      </a:r>
                      <a:r>
                        <a:rPr sz="1600" spc="-10" dirty="0">
                          <a:solidFill>
                            <a:srgbClr val="0A1F24"/>
                          </a:solidFill>
                          <a:latin typeface="American Typewriter"/>
                          <a:cs typeface="American Typewriter"/>
                        </a:rPr>
                        <a:t>i</a:t>
                      </a:r>
                      <a:r>
                        <a:rPr sz="1600" spc="-5" dirty="0">
                          <a:solidFill>
                            <a:srgbClr val="0A1F24"/>
                          </a:solidFill>
                          <a:latin typeface="American Typewriter"/>
                          <a:cs typeface="American Typewriter"/>
                        </a:rPr>
                        <a:t>f</a:t>
                      </a:r>
                      <a:r>
                        <a:rPr sz="1600" spc="-10" dirty="0">
                          <a:solidFill>
                            <a:srgbClr val="0A1F24"/>
                          </a:solidFill>
                          <a:latin typeface="American Typewriter"/>
                          <a:cs typeface="American Typewriter"/>
                        </a:rPr>
                        <a:t>i</a:t>
                      </a:r>
                      <a:r>
                        <a:rPr sz="1600" dirty="0">
                          <a:solidFill>
                            <a:srgbClr val="0A1F24"/>
                          </a:solidFill>
                          <a:latin typeface="American Typewriter"/>
                          <a:cs typeface="American Typewriter"/>
                        </a:rPr>
                        <a:t>e</a:t>
                      </a:r>
                      <a:r>
                        <a:rPr sz="1600" spc="-25" dirty="0">
                          <a:solidFill>
                            <a:srgbClr val="0A1F24"/>
                          </a:solidFill>
                          <a:latin typeface="American Typewriter"/>
                          <a:cs typeface="American Typewriter"/>
                        </a:rPr>
                        <a:t>r</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10" dirty="0">
                          <a:solidFill>
                            <a:srgbClr val="0A1F24"/>
                          </a:solidFill>
                          <a:latin typeface="American Typewriter"/>
                          <a:cs typeface="American Typewriter"/>
                        </a:rPr>
                        <a:t>i</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A</a:t>
                      </a:r>
                      <a:r>
                        <a:rPr sz="1600" spc="-10" dirty="0">
                          <a:solidFill>
                            <a:srgbClr val="0A1F24"/>
                          </a:solidFill>
                          <a:latin typeface="American Typewriter"/>
                          <a:cs typeface="American Typewriter"/>
                        </a:rPr>
                        <a:t>l</a:t>
                      </a:r>
                      <a:r>
                        <a:rPr sz="1600" dirty="0">
                          <a:solidFill>
                            <a:srgbClr val="0A1F24"/>
                          </a:solidFill>
                          <a:latin typeface="American Typewriter"/>
                          <a:cs typeface="American Typewriter"/>
                        </a:rPr>
                        <a:t>l</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gT</a:t>
                      </a:r>
                      <a:r>
                        <a:rPr sz="1600" dirty="0">
                          <a:solidFill>
                            <a:srgbClr val="0A1F24"/>
                          </a:solidFill>
                          <a:latin typeface="American Typewriter"/>
                          <a:cs typeface="American Typewriter"/>
                        </a:rPr>
                        <a:t>LDs</a:t>
                      </a:r>
                      <a:r>
                        <a:rPr sz="1600" spc="-40" dirty="0">
                          <a:solidFill>
                            <a:srgbClr val="0A1F24"/>
                          </a:solidFill>
                          <a:latin typeface="American Typewriter"/>
                          <a:cs typeface="American Typewriter"/>
                        </a:rPr>
                        <a:t> </a:t>
                      </a:r>
                      <a:r>
                        <a:rPr sz="1600" spc="-35" dirty="0">
                          <a:solidFill>
                            <a:srgbClr val="0A1F24"/>
                          </a:solidFill>
                          <a:latin typeface="American Typewriter"/>
                          <a:cs typeface="American Typewriter"/>
                        </a:rPr>
                        <a:t>P</a:t>
                      </a:r>
                      <a:r>
                        <a:rPr sz="1600" spc="5" dirty="0">
                          <a:solidFill>
                            <a:srgbClr val="0A1F24"/>
                          </a:solidFill>
                          <a:latin typeface="American Typewriter"/>
                          <a:cs typeface="American Typewriter"/>
                        </a:rPr>
                        <a:t>o</a:t>
                      </a:r>
                      <a:r>
                        <a:rPr sz="1600" spc="-10" dirty="0">
                          <a:solidFill>
                            <a:srgbClr val="0A1F24"/>
                          </a:solidFill>
                          <a:latin typeface="American Typewriter"/>
                          <a:cs typeface="American Typewriter"/>
                        </a:rPr>
                        <a:t>li</a:t>
                      </a:r>
                      <a:r>
                        <a:rPr sz="1600" spc="-5" dirty="0">
                          <a:solidFill>
                            <a:srgbClr val="0A1F24"/>
                          </a:solidFill>
                          <a:latin typeface="American Typewriter"/>
                          <a:cs typeface="American Typewriter"/>
                        </a:rPr>
                        <a:t>c</a:t>
                      </a:r>
                      <a:r>
                        <a:rPr sz="1600" dirty="0">
                          <a:solidFill>
                            <a:srgbClr val="0A1F24"/>
                          </a:solidFill>
                          <a:latin typeface="American Typewriter"/>
                          <a:cs typeface="American Typewriter"/>
                        </a:rPr>
                        <a:t>y</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D</a:t>
                      </a:r>
                      <a:r>
                        <a:rPr sz="1600" spc="-5" dirty="0">
                          <a:solidFill>
                            <a:srgbClr val="0A1F24"/>
                          </a:solidFill>
                          <a:latin typeface="American Typewriter"/>
                          <a:cs typeface="American Typewriter"/>
                        </a:rPr>
                        <a:t>e</a:t>
                      </a:r>
                      <a:r>
                        <a:rPr sz="1600" spc="-15" dirty="0">
                          <a:solidFill>
                            <a:srgbClr val="0A1F24"/>
                          </a:solidFill>
                          <a:latin typeface="American Typewriter"/>
                          <a:cs typeface="American Typewriter"/>
                        </a:rPr>
                        <a:t>v</a:t>
                      </a:r>
                      <a:r>
                        <a:rPr sz="1600" dirty="0">
                          <a:solidFill>
                            <a:srgbClr val="0A1F24"/>
                          </a:solidFill>
                          <a:latin typeface="American Typewriter"/>
                          <a:cs typeface="American Typewriter"/>
                        </a:rPr>
                        <a:t>e</a:t>
                      </a:r>
                      <a:r>
                        <a:rPr sz="1600" spc="-10" dirty="0">
                          <a:solidFill>
                            <a:srgbClr val="0A1F24"/>
                          </a:solidFill>
                          <a:latin typeface="American Typewriter"/>
                          <a:cs typeface="American Typewriter"/>
                        </a:rPr>
                        <a:t>l</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pm</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P</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c</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ss</a:t>
                      </a:r>
                      <a:r>
                        <a:rPr sz="1600" dirty="0">
                          <a:solidFill>
                            <a:srgbClr val="0A1F24"/>
                          </a:solidFill>
                          <a:latin typeface="American Typewriter"/>
                          <a:cs typeface="American Typewriter"/>
                        </a:rPr>
                        <a:t>”</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2"/>
                  </a:ext>
                </a:extLst>
              </a:tr>
              <a:tr h="813083">
                <a:tc>
                  <a:txBody>
                    <a:bodyPr/>
                    <a:lstStyle/>
                    <a:p>
                      <a:pPr marL="84455">
                        <a:lnSpc>
                          <a:spcPct val="100000"/>
                        </a:lnSpc>
                      </a:pPr>
                      <a:r>
                        <a:rPr sz="1600" b="1" spc="-5" dirty="0">
                          <a:solidFill>
                            <a:srgbClr val="0A1F24"/>
                          </a:solidFill>
                          <a:latin typeface="American Typewriter"/>
                          <a:cs typeface="American Typewriter"/>
                        </a:rPr>
                        <a:t>R</a:t>
                      </a:r>
                      <a:r>
                        <a:rPr sz="1600" b="1" spc="5" dirty="0">
                          <a:solidFill>
                            <a:srgbClr val="0A1F24"/>
                          </a:solidFill>
                          <a:latin typeface="American Typewriter"/>
                          <a:cs typeface="American Typewriter"/>
                        </a:rPr>
                        <a:t>A</a:t>
                      </a:r>
                      <a:r>
                        <a:rPr sz="1600" b="1" dirty="0">
                          <a:solidFill>
                            <a:srgbClr val="0A1F24"/>
                          </a:solidFill>
                          <a:latin typeface="American Typewriter"/>
                          <a:cs typeface="American Typewriter"/>
                        </a:rPr>
                        <a:t>M</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84455">
                        <a:lnSpc>
                          <a:spcPct val="100000"/>
                        </a:lnSpc>
                      </a:pPr>
                      <a:r>
                        <a:rPr sz="1600" spc="-5" dirty="0">
                          <a:solidFill>
                            <a:srgbClr val="0A1F24"/>
                          </a:solidFill>
                          <a:latin typeface="American Typewriter"/>
                          <a:cs typeface="American Typewriter"/>
                        </a:rPr>
                        <a:t>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Bo</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n</a:t>
                      </a:r>
                      <a:r>
                        <a:rPr sz="1600" spc="-20"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u</a:t>
                      </a:r>
                      <a:r>
                        <a:rPr sz="1600" spc="-30" dirty="0">
                          <a:solidFill>
                            <a:srgbClr val="0A1F24"/>
                          </a:solidFill>
                          <a:latin typeface="American Typewriter"/>
                          <a:cs typeface="American Typewriter"/>
                        </a:rPr>
                        <a:t>r</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g</a:t>
                      </a:r>
                      <a:r>
                        <a:rPr sz="1600" dirty="0">
                          <a:solidFill>
                            <a:srgbClr val="0A1F24"/>
                          </a:solidFill>
                          <a:latin typeface="American Typewriter"/>
                          <a:cs typeface="American Typewriter"/>
                        </a:rPr>
                        <a:t>es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impac</a:t>
                      </a:r>
                      <a:r>
                        <a:rPr sz="1600" spc="-20" dirty="0">
                          <a:solidFill>
                            <a:srgbClr val="0A1F24"/>
                          </a:solidFill>
                          <a:latin typeface="American Typewriter"/>
                          <a:cs typeface="American Typewriter"/>
                        </a:rPr>
                        <a:t>t</a:t>
                      </a:r>
                      <a:r>
                        <a:rPr sz="1600" dirty="0">
                          <a:solidFill>
                            <a:srgbClr val="0A1F24"/>
                          </a:solidFill>
                          <a:latin typeface="American Typewriter"/>
                          <a:cs typeface="American Typewriter"/>
                        </a:rPr>
                        <a:t>ed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pa</a:t>
                      </a:r>
                      <a:r>
                        <a:rPr sz="1600" dirty="0">
                          <a:solidFill>
                            <a:srgbClr val="0A1F24"/>
                          </a:solidFill>
                          <a:latin typeface="American Typewriter"/>
                          <a:cs typeface="American Typewriter"/>
                        </a:rPr>
                        <a:t>rt</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es</a:t>
                      </a:r>
                      <a:r>
                        <a:rPr sz="1600" spc="-40"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spc="-20"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inu</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discussi</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ns</a:t>
                      </a:r>
                      <a:r>
                        <a:rPr sz="1600" dirty="0">
                          <a:solidFill>
                            <a:srgbClr val="0A1F24"/>
                          </a:solidFill>
                          <a:latin typeface="American Typewriter"/>
                          <a:cs typeface="American Typewriter"/>
                        </a:rPr>
                        <a:t>.</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400" spc="70" dirty="0"/>
              <a:t>Op</a:t>
            </a:r>
            <a:r>
              <a:rPr sz="2400" spc="65" dirty="0"/>
              <a:t>e</a:t>
            </a:r>
            <a:r>
              <a:rPr sz="2400" spc="-165" dirty="0"/>
              <a:t>n</a:t>
            </a:r>
            <a:r>
              <a:rPr sz="2400" spc="55" dirty="0"/>
              <a:t> </a:t>
            </a:r>
            <a:r>
              <a:rPr sz="2400" spc="-25" dirty="0"/>
              <a:t>G</a:t>
            </a:r>
            <a:r>
              <a:rPr sz="2400" spc="-20" dirty="0"/>
              <a:t>A</a:t>
            </a:r>
            <a:r>
              <a:rPr sz="2400" spc="195" dirty="0"/>
              <a:t>C</a:t>
            </a:r>
            <a:r>
              <a:rPr sz="2400" spc="-25" dirty="0"/>
              <a:t> </a:t>
            </a:r>
            <a:r>
              <a:rPr sz="2400" spc="-195" dirty="0"/>
              <a:t>A</a:t>
            </a:r>
            <a:r>
              <a:rPr sz="2400" spc="-160" dirty="0"/>
              <a:t>dv</a:t>
            </a:r>
            <a:r>
              <a:rPr sz="2400" spc="-70" dirty="0"/>
              <a:t>i</a:t>
            </a:r>
            <a:r>
              <a:rPr sz="2400" spc="-90" dirty="0"/>
              <a:t>c</a:t>
            </a:r>
            <a:r>
              <a:rPr sz="2400" spc="10" dirty="0"/>
              <a:t>e</a:t>
            </a:r>
            <a:r>
              <a:rPr sz="2400" spc="70" dirty="0"/>
              <a:t> </a:t>
            </a:r>
            <a:r>
              <a:rPr sz="2400" spc="130" dirty="0"/>
              <a:t>–</a:t>
            </a:r>
            <a:r>
              <a:rPr sz="2400" spc="65" dirty="0"/>
              <a:t> </a:t>
            </a:r>
            <a:r>
              <a:rPr sz="2400" spc="-105" dirty="0"/>
              <a:t>Ph</a:t>
            </a:r>
            <a:r>
              <a:rPr sz="2400" spc="-70" dirty="0"/>
              <a:t>a</a:t>
            </a:r>
            <a:r>
              <a:rPr sz="2400" spc="110" dirty="0"/>
              <a:t>s</a:t>
            </a:r>
            <a:r>
              <a:rPr sz="2400" spc="10" dirty="0"/>
              <a:t>e</a:t>
            </a:r>
            <a:r>
              <a:rPr sz="2400" spc="65" dirty="0"/>
              <a:t> </a:t>
            </a:r>
            <a:r>
              <a:rPr sz="2400" spc="-254" dirty="0"/>
              <a:t>4</a:t>
            </a:r>
            <a:r>
              <a:rPr sz="2400" spc="65" dirty="0"/>
              <a:t> </a:t>
            </a:r>
            <a:r>
              <a:rPr sz="2400" spc="-490" dirty="0"/>
              <a:t>I</a:t>
            </a:r>
            <a:r>
              <a:rPr sz="2400" spc="-254" dirty="0"/>
              <a:t>t</a:t>
            </a:r>
            <a:r>
              <a:rPr sz="2400" spc="10" dirty="0"/>
              <a:t>e</a:t>
            </a:r>
            <a:r>
              <a:rPr sz="2400" spc="-190" dirty="0"/>
              <a:t>m</a:t>
            </a:r>
            <a:r>
              <a:rPr sz="2400" spc="110" dirty="0"/>
              <a:t>s</a:t>
            </a:r>
            <a:endParaRPr sz="24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r>
              <a:rPr spc="-295" dirty="0"/>
              <a:t>|</a:t>
            </a:r>
            <a:r>
              <a:rPr spc="35" dirty="0"/>
              <a:t> </a:t>
            </a:r>
            <a:fld id="{81D60167-4931-47E6-BA6A-407CBD079E47}" type="slidenum">
              <a:rPr spc="-100" dirty="0"/>
              <a:t>18</a:t>
            </a:fld>
            <a:endParaRPr spc="-100" dirty="0"/>
          </a:p>
        </p:txBody>
      </p:sp>
      <p:sp>
        <p:nvSpPr>
          <p:cNvPr id="3" name="object 3"/>
          <p:cNvSpPr txBox="1"/>
          <p:nvPr/>
        </p:nvSpPr>
        <p:spPr>
          <a:xfrm>
            <a:off x="459741" y="734127"/>
            <a:ext cx="7925434" cy="532130"/>
          </a:xfrm>
          <a:prstGeom prst="rect">
            <a:avLst/>
          </a:prstGeom>
        </p:spPr>
        <p:txBody>
          <a:bodyPr vert="horz" wrap="square" lIns="0" tIns="0" rIns="0" bIns="0" rtlCol="0">
            <a:spAutoFit/>
          </a:bodyPr>
          <a:lstStyle/>
          <a:p>
            <a:pPr marL="298450" indent="-285750">
              <a:lnSpc>
                <a:spcPts val="2145"/>
              </a:lnSpc>
              <a:buClr>
                <a:srgbClr val="0A1F24"/>
              </a:buClr>
              <a:buFont typeface="American Typewriter"/>
              <a:buChar char="▪"/>
              <a:tabLst>
                <a:tab pos="298450" algn="l"/>
              </a:tabLst>
            </a:pPr>
            <a:r>
              <a:rPr sz="1800" spc="-285" dirty="0">
                <a:solidFill>
                  <a:srgbClr val="0A1F24"/>
                </a:solidFill>
                <a:latin typeface="American Typewriter"/>
                <a:cs typeface="American Typewriter"/>
              </a:rPr>
              <a:t>T</a:t>
            </a:r>
            <a:r>
              <a:rPr sz="1800" spc="-210" dirty="0">
                <a:solidFill>
                  <a:srgbClr val="0A1F24"/>
                </a:solidFill>
                <a:latin typeface="American Typewriter"/>
                <a:cs typeface="American Typewriter"/>
              </a:rPr>
              <a:t>h</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280" dirty="0">
                <a:solidFill>
                  <a:srgbClr val="0A1F24"/>
                </a:solidFill>
                <a:latin typeface="American Typewriter"/>
                <a:cs typeface="American Typewriter"/>
              </a:rPr>
              <a:t>B</a:t>
            </a:r>
            <a:r>
              <a:rPr sz="1800" spc="-40" dirty="0">
                <a:solidFill>
                  <a:srgbClr val="0A1F24"/>
                </a:solidFill>
                <a:latin typeface="American Typewriter"/>
                <a:cs typeface="American Typewriter"/>
              </a:rPr>
              <a:t>o</a:t>
            </a:r>
            <a:r>
              <a:rPr sz="1800" spc="-165" dirty="0">
                <a:solidFill>
                  <a:srgbClr val="0A1F24"/>
                </a:solidFill>
                <a:latin typeface="American Typewriter"/>
                <a:cs typeface="American Typewriter"/>
              </a:rPr>
              <a:t>a</a:t>
            </a:r>
            <a:r>
              <a:rPr sz="1800" spc="-290" dirty="0">
                <a:solidFill>
                  <a:srgbClr val="0A1F24"/>
                </a:solidFill>
                <a:latin typeface="American Typewriter"/>
                <a:cs typeface="American Typewriter"/>
              </a:rPr>
              <a:t>r</a:t>
            </a:r>
            <a:r>
              <a:rPr sz="1800" spc="-145" dirty="0">
                <a:solidFill>
                  <a:srgbClr val="0A1F24"/>
                </a:solidFill>
                <a:latin typeface="American Typewriter"/>
                <a:cs typeface="American Typewriter"/>
              </a:rPr>
              <a:t>d</a:t>
            </a:r>
            <a:r>
              <a:rPr sz="1800" spc="-35" dirty="0">
                <a:solidFill>
                  <a:srgbClr val="0A1F24"/>
                </a:solidFill>
                <a:latin typeface="American Typewriter"/>
                <a:cs typeface="American Typewriter"/>
              </a:rPr>
              <a:t> </a:t>
            </a:r>
            <a:r>
              <a:rPr sz="1800" spc="-210" dirty="0">
                <a:solidFill>
                  <a:srgbClr val="0A1F24"/>
                </a:solidFill>
                <a:latin typeface="American Typewriter"/>
                <a:cs typeface="American Typewriter"/>
              </a:rPr>
              <a:t>h</a:t>
            </a:r>
            <a:r>
              <a:rPr sz="1800" spc="-165" dirty="0">
                <a:solidFill>
                  <a:srgbClr val="0A1F24"/>
                </a:solidFill>
                <a:latin typeface="American Typewriter"/>
                <a:cs typeface="American Typewriter"/>
              </a:rPr>
              <a:t>a</a:t>
            </a:r>
            <a:r>
              <a:rPr sz="1800" spc="-190" dirty="0">
                <a:solidFill>
                  <a:srgbClr val="0A1F24"/>
                </a:solidFill>
                <a:latin typeface="American Typewriter"/>
                <a:cs typeface="American Typewriter"/>
              </a:rPr>
              <a:t>s</a:t>
            </a:r>
            <a:r>
              <a:rPr sz="1800" spc="-45" dirty="0">
                <a:solidFill>
                  <a:srgbClr val="0A1F24"/>
                </a:solidFill>
                <a:latin typeface="American Typewriter"/>
                <a:cs typeface="American Typewriter"/>
              </a:rPr>
              <a:t> </a:t>
            </a:r>
            <a:r>
              <a:rPr sz="1800" spc="-185" dirty="0">
                <a:solidFill>
                  <a:srgbClr val="0A1F24"/>
                </a:solidFill>
                <a:latin typeface="American Typewriter"/>
                <a:cs typeface="American Typewriter"/>
              </a:rPr>
              <a:t>c</a:t>
            </a:r>
            <a:r>
              <a:rPr sz="1800" spc="-40" dirty="0">
                <a:solidFill>
                  <a:srgbClr val="0A1F24"/>
                </a:solidFill>
                <a:latin typeface="American Typewriter"/>
                <a:cs typeface="American Typewriter"/>
              </a:rPr>
              <a:t>o</a:t>
            </a:r>
            <a:r>
              <a:rPr sz="1800" spc="-210" dirty="0">
                <a:solidFill>
                  <a:srgbClr val="0A1F24"/>
                </a:solidFill>
                <a:latin typeface="American Typewriter"/>
                <a:cs typeface="American Typewriter"/>
              </a:rPr>
              <a:t>n</a:t>
            </a:r>
            <a:r>
              <a:rPr sz="1800" spc="-195" dirty="0">
                <a:solidFill>
                  <a:srgbClr val="0A1F24"/>
                </a:solidFill>
                <a:latin typeface="American Typewriter"/>
                <a:cs typeface="American Typewriter"/>
              </a:rPr>
              <a:t>s</a:t>
            </a:r>
            <a:r>
              <a:rPr sz="1800" spc="-150" dirty="0">
                <a:solidFill>
                  <a:srgbClr val="0A1F24"/>
                </a:solidFill>
                <a:latin typeface="American Typewriter"/>
                <a:cs typeface="American Typewriter"/>
              </a:rPr>
              <a:t>i</a:t>
            </a:r>
            <a:r>
              <a:rPr sz="1800" spc="-145" dirty="0">
                <a:solidFill>
                  <a:srgbClr val="0A1F24"/>
                </a:solidFill>
                <a:latin typeface="American Typewriter"/>
                <a:cs typeface="American Typewriter"/>
              </a:rPr>
              <a:t>d</a:t>
            </a:r>
            <a:r>
              <a:rPr sz="1800" spc="-60" dirty="0">
                <a:solidFill>
                  <a:srgbClr val="0A1F24"/>
                </a:solidFill>
                <a:latin typeface="American Typewriter"/>
                <a:cs typeface="American Typewriter"/>
              </a:rPr>
              <a:t>e</a:t>
            </a:r>
            <a:r>
              <a:rPr sz="1800" spc="-290" dirty="0">
                <a:solidFill>
                  <a:srgbClr val="0A1F24"/>
                </a:solidFill>
                <a:latin typeface="American Typewriter"/>
                <a:cs typeface="American Typewriter"/>
              </a:rPr>
              <a:t>r</a:t>
            </a:r>
            <a:r>
              <a:rPr sz="1800" spc="-60" dirty="0">
                <a:solidFill>
                  <a:srgbClr val="0A1F24"/>
                </a:solidFill>
                <a:latin typeface="American Typewriter"/>
                <a:cs typeface="American Typewriter"/>
              </a:rPr>
              <a:t>e</a:t>
            </a:r>
            <a:r>
              <a:rPr sz="1800" spc="-145" dirty="0">
                <a:solidFill>
                  <a:srgbClr val="0A1F24"/>
                </a:solidFill>
                <a:latin typeface="American Typewriter"/>
                <a:cs typeface="American Typewriter"/>
              </a:rPr>
              <a:t>d</a:t>
            </a:r>
            <a:r>
              <a:rPr sz="1800" spc="-35" dirty="0">
                <a:solidFill>
                  <a:srgbClr val="0A1F24"/>
                </a:solidFill>
                <a:latin typeface="American Typewriter"/>
                <a:cs typeface="American Typewriter"/>
              </a:rPr>
              <a:t> </a:t>
            </a:r>
            <a:r>
              <a:rPr sz="1800" spc="-165" dirty="0">
                <a:solidFill>
                  <a:srgbClr val="0A1F24"/>
                </a:solidFill>
                <a:latin typeface="American Typewriter"/>
                <a:cs typeface="American Typewriter"/>
              </a:rPr>
              <a:t>a</a:t>
            </a:r>
            <a:r>
              <a:rPr sz="1800" spc="-150" dirty="0">
                <a:solidFill>
                  <a:srgbClr val="0A1F24"/>
                </a:solidFill>
                <a:latin typeface="American Typewriter"/>
                <a:cs typeface="American Typewriter"/>
              </a:rPr>
              <a:t>l</a:t>
            </a:r>
            <a:r>
              <a:rPr sz="1800" spc="-145" dirty="0">
                <a:solidFill>
                  <a:srgbClr val="0A1F24"/>
                </a:solidFill>
                <a:latin typeface="American Typewriter"/>
                <a:cs typeface="American Typewriter"/>
              </a:rPr>
              <a:t>l</a:t>
            </a:r>
            <a:r>
              <a:rPr sz="1800" spc="-40" dirty="0">
                <a:solidFill>
                  <a:srgbClr val="0A1F24"/>
                </a:solidFill>
                <a:latin typeface="American Typewriter"/>
                <a:cs typeface="American Typewriter"/>
              </a:rPr>
              <a:t> </a:t>
            </a:r>
            <a:r>
              <a:rPr sz="1800" spc="-150" dirty="0">
                <a:solidFill>
                  <a:srgbClr val="0A1F24"/>
                </a:solidFill>
                <a:latin typeface="American Typewriter"/>
                <a:cs typeface="American Typewriter"/>
              </a:rPr>
              <a:t>it</a:t>
            </a:r>
            <a:r>
              <a:rPr sz="1800" spc="-60" dirty="0">
                <a:solidFill>
                  <a:srgbClr val="0A1F24"/>
                </a:solidFill>
                <a:latin typeface="American Typewriter"/>
                <a:cs typeface="American Typewriter"/>
              </a:rPr>
              <a:t>e</a:t>
            </a:r>
            <a:r>
              <a:rPr sz="1800" spc="-240" dirty="0">
                <a:solidFill>
                  <a:srgbClr val="0A1F24"/>
                </a:solidFill>
                <a:latin typeface="American Typewriter"/>
                <a:cs typeface="American Typewriter"/>
              </a:rPr>
              <a:t>m</a:t>
            </a:r>
            <a:r>
              <a:rPr sz="1800" spc="-195" dirty="0">
                <a:solidFill>
                  <a:srgbClr val="0A1F24"/>
                </a:solidFill>
                <a:latin typeface="American Typewriter"/>
                <a:cs typeface="American Typewriter"/>
              </a:rPr>
              <a:t>s</a:t>
            </a:r>
            <a:r>
              <a:rPr sz="1800" spc="-45" dirty="0">
                <a:solidFill>
                  <a:srgbClr val="0A1F24"/>
                </a:solidFill>
                <a:latin typeface="American Typewriter"/>
                <a:cs typeface="American Typewriter"/>
              </a:rPr>
              <a:t>,</a:t>
            </a:r>
            <a:r>
              <a:rPr sz="1800" spc="-40" dirty="0">
                <a:solidFill>
                  <a:srgbClr val="0A1F24"/>
                </a:solidFill>
                <a:latin typeface="American Typewriter"/>
                <a:cs typeface="American Typewriter"/>
              </a:rPr>
              <a:t> </a:t>
            </a:r>
            <a:r>
              <a:rPr sz="1800" spc="-150" dirty="0">
                <a:solidFill>
                  <a:srgbClr val="0A1F24"/>
                </a:solidFill>
                <a:latin typeface="American Typewriter"/>
                <a:cs typeface="American Typewriter"/>
              </a:rPr>
              <a:t>i</a:t>
            </a:r>
            <a:r>
              <a:rPr sz="1800" spc="-190" dirty="0">
                <a:solidFill>
                  <a:srgbClr val="0A1F24"/>
                </a:solidFill>
                <a:latin typeface="American Typewriter"/>
                <a:cs typeface="American Typewriter"/>
              </a:rPr>
              <a:t>nc</a:t>
            </a:r>
            <a:r>
              <a:rPr sz="1800" spc="-150" dirty="0">
                <a:solidFill>
                  <a:srgbClr val="0A1F24"/>
                </a:solidFill>
                <a:latin typeface="American Typewriter"/>
                <a:cs typeface="American Typewriter"/>
              </a:rPr>
              <a:t>l</a:t>
            </a:r>
            <a:r>
              <a:rPr sz="1800" spc="-180" dirty="0">
                <a:solidFill>
                  <a:srgbClr val="0A1F24"/>
                </a:solidFill>
                <a:latin typeface="American Typewriter"/>
                <a:cs typeface="American Typewriter"/>
              </a:rPr>
              <a:t>u</a:t>
            </a:r>
            <a:r>
              <a:rPr sz="1800" spc="-145" dirty="0">
                <a:solidFill>
                  <a:srgbClr val="0A1F24"/>
                </a:solidFill>
                <a:latin typeface="American Typewriter"/>
                <a:cs typeface="American Typewriter"/>
              </a:rPr>
              <a:t>d</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140" dirty="0">
                <a:solidFill>
                  <a:srgbClr val="0A1F24"/>
                </a:solidFill>
                <a:latin typeface="American Typewriter"/>
                <a:cs typeface="American Typewriter"/>
              </a:rPr>
              <a:t>g</a:t>
            </a:r>
            <a:r>
              <a:rPr sz="1800" spc="-35" dirty="0">
                <a:solidFill>
                  <a:srgbClr val="0A1F24"/>
                </a:solidFill>
                <a:latin typeface="American Typewriter"/>
                <a:cs typeface="American Typewriter"/>
              </a:rPr>
              <a:t> </a:t>
            </a:r>
            <a:r>
              <a:rPr sz="1800" spc="-130" dirty="0">
                <a:solidFill>
                  <a:srgbClr val="0A1F24"/>
                </a:solidFill>
                <a:latin typeface="American Typewriter"/>
                <a:cs typeface="American Typewriter"/>
              </a:rPr>
              <a:t>t</a:t>
            </a:r>
            <a:r>
              <a:rPr sz="1800" spc="-210" dirty="0">
                <a:solidFill>
                  <a:srgbClr val="0A1F24"/>
                </a:solidFill>
                <a:latin typeface="American Typewriter"/>
                <a:cs typeface="American Typewriter"/>
              </a:rPr>
              <a:t>h</a:t>
            </a:r>
            <a:r>
              <a:rPr sz="1800" spc="-40" dirty="0">
                <a:solidFill>
                  <a:srgbClr val="0A1F24"/>
                </a:solidFill>
                <a:latin typeface="American Typewriter"/>
                <a:cs typeface="American Typewriter"/>
              </a:rPr>
              <a:t>o</a:t>
            </a:r>
            <a:r>
              <a:rPr sz="1800" spc="-195" dirty="0">
                <a:solidFill>
                  <a:srgbClr val="0A1F24"/>
                </a:solidFill>
                <a:latin typeface="American Typewriter"/>
                <a:cs typeface="American Typewriter"/>
              </a:rPr>
              <a:t>s</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35" dirty="0">
                <a:solidFill>
                  <a:srgbClr val="0A1F24"/>
                </a:solidFill>
                <a:latin typeface="American Typewriter"/>
                <a:cs typeface="American Typewriter"/>
              </a:rPr>
              <a:t> </a:t>
            </a:r>
            <a:r>
              <a:rPr sz="1800" spc="-225" dirty="0">
                <a:solidFill>
                  <a:srgbClr val="0A1F24"/>
                </a:solidFill>
                <a:latin typeface="American Typewriter"/>
                <a:cs typeface="American Typewriter"/>
              </a:rPr>
              <a:t>P</a:t>
            </a:r>
            <a:r>
              <a:rPr sz="1800" spc="-210" dirty="0">
                <a:solidFill>
                  <a:srgbClr val="0A1F24"/>
                </a:solidFill>
                <a:latin typeface="American Typewriter"/>
                <a:cs typeface="American Typewriter"/>
              </a:rPr>
              <a:t>h</a:t>
            </a:r>
            <a:r>
              <a:rPr sz="1800" spc="-165" dirty="0">
                <a:solidFill>
                  <a:srgbClr val="0A1F24"/>
                </a:solidFill>
                <a:latin typeface="American Typewriter"/>
                <a:cs typeface="American Typewriter"/>
              </a:rPr>
              <a:t>a</a:t>
            </a:r>
            <a:r>
              <a:rPr sz="1800" spc="-195" dirty="0">
                <a:solidFill>
                  <a:srgbClr val="0A1F24"/>
                </a:solidFill>
                <a:latin typeface="American Typewriter"/>
                <a:cs typeface="American Typewriter"/>
              </a:rPr>
              <a:t>s</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245" dirty="0">
                <a:solidFill>
                  <a:srgbClr val="0A1F24"/>
                </a:solidFill>
                <a:latin typeface="American Typewriter"/>
                <a:cs typeface="American Typewriter"/>
              </a:rPr>
              <a:t>4</a:t>
            </a:r>
            <a:r>
              <a:rPr sz="1800" spc="-40" dirty="0">
                <a:solidFill>
                  <a:srgbClr val="0A1F24"/>
                </a:solidFill>
                <a:latin typeface="American Typewriter"/>
                <a:cs typeface="American Typewriter"/>
              </a:rPr>
              <a:t>.</a:t>
            </a:r>
            <a:endParaRPr sz="1800">
              <a:latin typeface="American Typewriter"/>
              <a:cs typeface="American Typewriter"/>
            </a:endParaRPr>
          </a:p>
          <a:p>
            <a:pPr marL="298450" indent="-285750">
              <a:lnSpc>
                <a:spcPts val="2145"/>
              </a:lnSpc>
              <a:buClr>
                <a:srgbClr val="0A1F24"/>
              </a:buClr>
              <a:buFont typeface="American Typewriter"/>
              <a:buChar char="▪"/>
              <a:tabLst>
                <a:tab pos="298450" algn="l"/>
              </a:tabLst>
            </a:pPr>
            <a:r>
              <a:rPr sz="1800" spc="-250" dirty="0">
                <a:solidFill>
                  <a:srgbClr val="0A1F24"/>
                </a:solidFill>
                <a:latin typeface="American Typewriter"/>
                <a:cs typeface="American Typewriter"/>
              </a:rPr>
              <a:t>T</a:t>
            </a:r>
            <a:r>
              <a:rPr sz="1800" spc="-245" dirty="0">
                <a:solidFill>
                  <a:srgbClr val="0A1F24"/>
                </a:solidFill>
                <a:latin typeface="American Typewriter"/>
                <a:cs typeface="American Typewriter"/>
              </a:rPr>
              <a:t>h</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150" dirty="0">
                <a:solidFill>
                  <a:srgbClr val="0A1F24"/>
                </a:solidFill>
                <a:latin typeface="American Typewriter"/>
                <a:cs typeface="American Typewriter"/>
              </a:rPr>
              <a:t>it</a:t>
            </a:r>
            <a:r>
              <a:rPr sz="1800" spc="-60" dirty="0">
                <a:solidFill>
                  <a:srgbClr val="0A1F24"/>
                </a:solidFill>
                <a:latin typeface="American Typewriter"/>
                <a:cs typeface="American Typewriter"/>
              </a:rPr>
              <a:t>e</a:t>
            </a:r>
            <a:r>
              <a:rPr sz="1800" spc="-235" dirty="0">
                <a:solidFill>
                  <a:srgbClr val="0A1F24"/>
                </a:solidFill>
                <a:latin typeface="American Typewriter"/>
                <a:cs typeface="American Typewriter"/>
              </a:rPr>
              <a:t>m</a:t>
            </a:r>
            <a:r>
              <a:rPr sz="1800" spc="-190" dirty="0">
                <a:solidFill>
                  <a:srgbClr val="0A1F24"/>
                </a:solidFill>
                <a:latin typeface="American Typewriter"/>
                <a:cs typeface="American Typewriter"/>
              </a:rPr>
              <a:t>s</a:t>
            </a:r>
            <a:r>
              <a:rPr sz="1800" spc="-45" dirty="0">
                <a:solidFill>
                  <a:srgbClr val="0A1F24"/>
                </a:solidFill>
                <a:latin typeface="American Typewriter"/>
                <a:cs typeface="American Typewriter"/>
              </a:rPr>
              <a:t> </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35" dirty="0">
                <a:solidFill>
                  <a:srgbClr val="0A1F24"/>
                </a:solidFill>
                <a:latin typeface="American Typewriter"/>
                <a:cs typeface="American Typewriter"/>
              </a:rPr>
              <a:t> </a:t>
            </a:r>
            <a:r>
              <a:rPr sz="1800" spc="-225" dirty="0">
                <a:solidFill>
                  <a:srgbClr val="0A1F24"/>
                </a:solidFill>
                <a:latin typeface="American Typewriter"/>
                <a:cs typeface="American Typewriter"/>
              </a:rPr>
              <a:t>P</a:t>
            </a:r>
            <a:r>
              <a:rPr sz="1800" spc="-210" dirty="0">
                <a:solidFill>
                  <a:srgbClr val="0A1F24"/>
                </a:solidFill>
                <a:latin typeface="American Typewriter"/>
                <a:cs typeface="American Typewriter"/>
              </a:rPr>
              <a:t>h</a:t>
            </a:r>
            <a:r>
              <a:rPr sz="1800" spc="-165" dirty="0">
                <a:solidFill>
                  <a:srgbClr val="0A1F24"/>
                </a:solidFill>
                <a:latin typeface="American Typewriter"/>
                <a:cs typeface="American Typewriter"/>
              </a:rPr>
              <a:t>a</a:t>
            </a:r>
            <a:r>
              <a:rPr sz="1800" spc="-195" dirty="0">
                <a:solidFill>
                  <a:srgbClr val="0A1F24"/>
                </a:solidFill>
                <a:latin typeface="American Typewriter"/>
                <a:cs typeface="American Typewriter"/>
              </a:rPr>
              <a:t>s</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245" dirty="0">
                <a:solidFill>
                  <a:srgbClr val="0A1F24"/>
                </a:solidFill>
                <a:latin typeface="American Typewriter"/>
                <a:cs typeface="American Typewriter"/>
              </a:rPr>
              <a:t>4</a:t>
            </a:r>
            <a:r>
              <a:rPr sz="1800" spc="-40" dirty="0">
                <a:solidFill>
                  <a:srgbClr val="0A1F24"/>
                </a:solidFill>
                <a:latin typeface="American Typewriter"/>
                <a:cs typeface="American Typewriter"/>
              </a:rPr>
              <a:t> </a:t>
            </a:r>
            <a:r>
              <a:rPr sz="1800" spc="-165" dirty="0">
                <a:solidFill>
                  <a:srgbClr val="0A1F24"/>
                </a:solidFill>
                <a:latin typeface="American Typewriter"/>
                <a:cs typeface="American Typewriter"/>
              </a:rPr>
              <a:t>a</a:t>
            </a:r>
            <a:r>
              <a:rPr sz="1800" spc="-290" dirty="0">
                <a:solidFill>
                  <a:srgbClr val="0A1F24"/>
                </a:solidFill>
                <a:latin typeface="American Typewriter"/>
                <a:cs typeface="American Typewriter"/>
              </a:rPr>
              <a:t>r</a:t>
            </a:r>
            <a:r>
              <a:rPr sz="1800" spc="-60" dirty="0">
                <a:solidFill>
                  <a:srgbClr val="0A1F24"/>
                </a:solidFill>
                <a:latin typeface="American Typewriter"/>
                <a:cs typeface="American Typewriter"/>
              </a:rPr>
              <a:t>e</a:t>
            </a:r>
            <a:r>
              <a:rPr sz="1800" spc="-35" dirty="0">
                <a:solidFill>
                  <a:srgbClr val="0A1F24"/>
                </a:solidFill>
                <a:latin typeface="American Typewriter"/>
                <a:cs typeface="American Typewriter"/>
              </a:rPr>
              <a:t> </a:t>
            </a:r>
            <a:r>
              <a:rPr sz="1800" spc="-145" dirty="0">
                <a:solidFill>
                  <a:srgbClr val="0A1F24"/>
                </a:solidFill>
                <a:latin typeface="American Typewriter"/>
                <a:cs typeface="American Typewriter"/>
              </a:rPr>
              <a:t>p</a:t>
            </a:r>
            <a:r>
              <a:rPr sz="1800" spc="-60" dirty="0">
                <a:solidFill>
                  <a:srgbClr val="0A1F24"/>
                </a:solidFill>
                <a:latin typeface="American Typewriter"/>
                <a:cs typeface="American Typewriter"/>
              </a:rPr>
              <a:t>e</a:t>
            </a:r>
            <a:r>
              <a:rPr sz="1800" spc="-210" dirty="0">
                <a:solidFill>
                  <a:srgbClr val="0A1F24"/>
                </a:solidFill>
                <a:latin typeface="American Typewriter"/>
                <a:cs typeface="American Typewriter"/>
              </a:rPr>
              <a:t>n</a:t>
            </a:r>
            <a:r>
              <a:rPr sz="1800" spc="-145" dirty="0">
                <a:solidFill>
                  <a:srgbClr val="0A1F24"/>
                </a:solidFill>
                <a:latin typeface="American Typewriter"/>
                <a:cs typeface="American Typewriter"/>
              </a:rPr>
              <a:t>d</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140" dirty="0">
                <a:solidFill>
                  <a:srgbClr val="0A1F24"/>
                </a:solidFill>
                <a:latin typeface="American Typewriter"/>
                <a:cs typeface="American Typewriter"/>
              </a:rPr>
              <a:t>g</a:t>
            </a:r>
            <a:r>
              <a:rPr sz="1800" spc="-35" dirty="0">
                <a:solidFill>
                  <a:srgbClr val="0A1F24"/>
                </a:solidFill>
                <a:latin typeface="American Typewriter"/>
                <a:cs typeface="American Typewriter"/>
              </a:rPr>
              <a:t> </a:t>
            </a:r>
            <a:r>
              <a:rPr sz="1800" spc="-40" dirty="0">
                <a:solidFill>
                  <a:srgbClr val="0A1F24"/>
                </a:solidFill>
                <a:latin typeface="American Typewriter"/>
                <a:cs typeface="American Typewriter"/>
              </a:rPr>
              <a:t>o</a:t>
            </a:r>
            <a:r>
              <a:rPr sz="1800" spc="-210" dirty="0">
                <a:solidFill>
                  <a:srgbClr val="0A1F24"/>
                </a:solidFill>
                <a:latin typeface="American Typewriter"/>
                <a:cs typeface="American Typewriter"/>
              </a:rPr>
              <a:t>n</a:t>
            </a:r>
            <a:r>
              <a:rPr sz="1800" spc="-150" dirty="0">
                <a:solidFill>
                  <a:srgbClr val="0A1F24"/>
                </a:solidFill>
                <a:latin typeface="American Typewriter"/>
                <a:cs typeface="American Typewriter"/>
              </a:rPr>
              <a:t>g</a:t>
            </a:r>
            <a:r>
              <a:rPr sz="1800" spc="-40" dirty="0">
                <a:solidFill>
                  <a:srgbClr val="0A1F24"/>
                </a:solidFill>
                <a:latin typeface="American Typewriter"/>
                <a:cs typeface="American Typewriter"/>
              </a:rPr>
              <a:t>o</a:t>
            </a:r>
            <a:r>
              <a:rPr sz="1800" spc="-150" dirty="0">
                <a:solidFill>
                  <a:srgbClr val="0A1F24"/>
                </a:solidFill>
                <a:latin typeface="American Typewriter"/>
                <a:cs typeface="American Typewriter"/>
              </a:rPr>
              <a:t>i</a:t>
            </a:r>
            <a:r>
              <a:rPr sz="1800" spc="-210" dirty="0">
                <a:solidFill>
                  <a:srgbClr val="0A1F24"/>
                </a:solidFill>
                <a:latin typeface="American Typewriter"/>
                <a:cs typeface="American Typewriter"/>
              </a:rPr>
              <a:t>n</a:t>
            </a:r>
            <a:r>
              <a:rPr sz="1800" spc="-140" dirty="0">
                <a:solidFill>
                  <a:srgbClr val="0A1F24"/>
                </a:solidFill>
                <a:latin typeface="American Typewriter"/>
                <a:cs typeface="American Typewriter"/>
              </a:rPr>
              <a:t>g</a:t>
            </a:r>
            <a:r>
              <a:rPr sz="1800" spc="-35" dirty="0">
                <a:solidFill>
                  <a:srgbClr val="0A1F24"/>
                </a:solidFill>
                <a:latin typeface="American Typewriter"/>
                <a:cs typeface="American Typewriter"/>
              </a:rPr>
              <a:t> </a:t>
            </a:r>
            <a:r>
              <a:rPr sz="1800" spc="-150" dirty="0">
                <a:solidFill>
                  <a:srgbClr val="0A1F24"/>
                </a:solidFill>
                <a:latin typeface="American Typewriter"/>
                <a:cs typeface="American Typewriter"/>
              </a:rPr>
              <a:t>i</a:t>
            </a:r>
            <a:r>
              <a:rPr sz="1800" spc="-240" dirty="0">
                <a:solidFill>
                  <a:srgbClr val="0A1F24"/>
                </a:solidFill>
                <a:latin typeface="American Typewriter"/>
                <a:cs typeface="American Typewriter"/>
              </a:rPr>
              <a:t>m</a:t>
            </a:r>
            <a:r>
              <a:rPr sz="1800" spc="-145" dirty="0">
                <a:solidFill>
                  <a:srgbClr val="0A1F24"/>
                </a:solidFill>
                <a:latin typeface="American Typewriter"/>
                <a:cs typeface="American Typewriter"/>
              </a:rPr>
              <a:t>p</a:t>
            </a:r>
            <a:r>
              <a:rPr sz="1800" spc="-150" dirty="0">
                <a:solidFill>
                  <a:srgbClr val="0A1F24"/>
                </a:solidFill>
                <a:latin typeface="American Typewriter"/>
                <a:cs typeface="American Typewriter"/>
              </a:rPr>
              <a:t>l</a:t>
            </a:r>
            <a:r>
              <a:rPr sz="1800" spc="-60" dirty="0">
                <a:solidFill>
                  <a:srgbClr val="0A1F24"/>
                </a:solidFill>
                <a:latin typeface="American Typewriter"/>
                <a:cs typeface="American Typewriter"/>
              </a:rPr>
              <a:t>e</a:t>
            </a:r>
            <a:r>
              <a:rPr sz="1800" spc="-240" dirty="0">
                <a:solidFill>
                  <a:srgbClr val="0A1F24"/>
                </a:solidFill>
                <a:latin typeface="American Typewriter"/>
                <a:cs typeface="American Typewriter"/>
              </a:rPr>
              <a:t>m</a:t>
            </a:r>
            <a:r>
              <a:rPr sz="1800" spc="-60" dirty="0">
                <a:solidFill>
                  <a:srgbClr val="0A1F24"/>
                </a:solidFill>
                <a:latin typeface="American Typewriter"/>
                <a:cs typeface="American Typewriter"/>
              </a:rPr>
              <a:t>e</a:t>
            </a:r>
            <a:r>
              <a:rPr sz="1800" spc="-225" dirty="0">
                <a:solidFill>
                  <a:srgbClr val="0A1F24"/>
                </a:solidFill>
                <a:latin typeface="American Typewriter"/>
                <a:cs typeface="American Typewriter"/>
              </a:rPr>
              <a:t>n</a:t>
            </a:r>
            <a:r>
              <a:rPr sz="1800" spc="-150" dirty="0">
                <a:solidFill>
                  <a:srgbClr val="0A1F24"/>
                </a:solidFill>
                <a:latin typeface="American Typewriter"/>
                <a:cs typeface="American Typewriter"/>
              </a:rPr>
              <a:t>t</a:t>
            </a:r>
            <a:r>
              <a:rPr sz="1800" spc="-185" dirty="0">
                <a:solidFill>
                  <a:srgbClr val="0A1F24"/>
                </a:solidFill>
                <a:latin typeface="American Typewriter"/>
                <a:cs typeface="American Typewriter"/>
              </a:rPr>
              <a:t>a</a:t>
            </a:r>
            <a:r>
              <a:rPr sz="1800" spc="-130" dirty="0">
                <a:solidFill>
                  <a:srgbClr val="0A1F24"/>
                </a:solidFill>
                <a:latin typeface="American Typewriter"/>
                <a:cs typeface="American Typewriter"/>
              </a:rPr>
              <a:t>t</a:t>
            </a:r>
            <a:r>
              <a:rPr sz="1800" spc="-150" dirty="0">
                <a:solidFill>
                  <a:srgbClr val="0A1F24"/>
                </a:solidFill>
                <a:latin typeface="American Typewriter"/>
                <a:cs typeface="American Typewriter"/>
              </a:rPr>
              <a:t>i</a:t>
            </a:r>
            <a:r>
              <a:rPr sz="1800" spc="-40" dirty="0">
                <a:solidFill>
                  <a:srgbClr val="0A1F24"/>
                </a:solidFill>
                <a:latin typeface="American Typewriter"/>
                <a:cs typeface="American Typewriter"/>
              </a:rPr>
              <a:t>o</a:t>
            </a:r>
            <a:r>
              <a:rPr sz="1800" spc="-210" dirty="0">
                <a:solidFill>
                  <a:srgbClr val="0A1F24"/>
                </a:solidFill>
                <a:latin typeface="American Typewriter"/>
                <a:cs typeface="American Typewriter"/>
              </a:rPr>
              <a:t>n</a:t>
            </a:r>
            <a:r>
              <a:rPr sz="1800" spc="-35" dirty="0">
                <a:solidFill>
                  <a:srgbClr val="0A1F24"/>
                </a:solidFill>
                <a:latin typeface="American Typewriter"/>
                <a:cs typeface="American Typewriter"/>
              </a:rPr>
              <a:t> </a:t>
            </a:r>
            <a:r>
              <a:rPr sz="1800" spc="-180" dirty="0">
                <a:solidFill>
                  <a:srgbClr val="0A1F24"/>
                </a:solidFill>
                <a:latin typeface="American Typewriter"/>
                <a:cs typeface="American Typewriter"/>
              </a:rPr>
              <a:t>w</a:t>
            </a:r>
            <a:r>
              <a:rPr sz="1800" spc="-40" dirty="0">
                <a:solidFill>
                  <a:srgbClr val="0A1F24"/>
                </a:solidFill>
                <a:latin typeface="American Typewriter"/>
                <a:cs typeface="American Typewriter"/>
              </a:rPr>
              <a:t>o</a:t>
            </a:r>
            <a:r>
              <a:rPr sz="1800" spc="-265" dirty="0">
                <a:solidFill>
                  <a:srgbClr val="0A1F24"/>
                </a:solidFill>
                <a:latin typeface="American Typewriter"/>
                <a:cs typeface="American Typewriter"/>
              </a:rPr>
              <a:t>r</a:t>
            </a:r>
            <a:r>
              <a:rPr sz="1800" spc="-315" dirty="0">
                <a:solidFill>
                  <a:srgbClr val="0A1F24"/>
                </a:solidFill>
                <a:latin typeface="American Typewriter"/>
                <a:cs typeface="American Typewriter"/>
              </a:rPr>
              <a:t>k</a:t>
            </a:r>
            <a:r>
              <a:rPr sz="1800" spc="-45" dirty="0">
                <a:solidFill>
                  <a:srgbClr val="0A1F24"/>
                </a:solidFill>
                <a:latin typeface="American Typewriter"/>
                <a:cs typeface="American Typewriter"/>
              </a:rPr>
              <a:t>,</a:t>
            </a:r>
            <a:r>
              <a:rPr sz="1800" spc="-40" dirty="0">
                <a:solidFill>
                  <a:srgbClr val="0A1F24"/>
                </a:solidFill>
                <a:latin typeface="American Typewriter"/>
                <a:cs typeface="American Typewriter"/>
              </a:rPr>
              <a:t> </a:t>
            </a:r>
            <a:r>
              <a:rPr sz="1800" spc="-145" dirty="0">
                <a:solidFill>
                  <a:srgbClr val="0A1F24"/>
                </a:solidFill>
                <a:latin typeface="American Typewriter"/>
                <a:cs typeface="American Typewriter"/>
              </a:rPr>
              <a:t>d</a:t>
            </a:r>
            <a:r>
              <a:rPr sz="1800" spc="-60" dirty="0">
                <a:solidFill>
                  <a:srgbClr val="0A1F24"/>
                </a:solidFill>
                <a:latin typeface="American Typewriter"/>
                <a:cs typeface="American Typewriter"/>
              </a:rPr>
              <a:t>e</a:t>
            </a:r>
            <a:r>
              <a:rPr sz="1800" spc="-195" dirty="0">
                <a:solidFill>
                  <a:srgbClr val="0A1F24"/>
                </a:solidFill>
                <a:latin typeface="American Typewriter"/>
                <a:cs typeface="American Typewriter"/>
              </a:rPr>
              <a:t>s</a:t>
            </a:r>
            <a:r>
              <a:rPr sz="1800" spc="-170" dirty="0">
                <a:solidFill>
                  <a:srgbClr val="0A1F24"/>
                </a:solidFill>
                <a:latin typeface="American Typewriter"/>
                <a:cs typeface="American Typewriter"/>
              </a:rPr>
              <a:t>c</a:t>
            </a:r>
            <a:r>
              <a:rPr sz="1800" spc="-265" dirty="0">
                <a:solidFill>
                  <a:srgbClr val="0A1F24"/>
                </a:solidFill>
                <a:latin typeface="American Typewriter"/>
                <a:cs typeface="American Typewriter"/>
              </a:rPr>
              <a:t>r</a:t>
            </a:r>
            <a:r>
              <a:rPr sz="1800" spc="-150" dirty="0">
                <a:solidFill>
                  <a:srgbClr val="0A1F24"/>
                </a:solidFill>
                <a:latin typeface="American Typewriter"/>
                <a:cs typeface="American Typewriter"/>
              </a:rPr>
              <a:t>i</a:t>
            </a:r>
            <a:r>
              <a:rPr sz="1800" spc="-75" dirty="0">
                <a:solidFill>
                  <a:srgbClr val="0A1F24"/>
                </a:solidFill>
                <a:latin typeface="American Typewriter"/>
                <a:cs typeface="American Typewriter"/>
              </a:rPr>
              <a:t>b</a:t>
            </a:r>
            <a:r>
              <a:rPr sz="1800" spc="-60" dirty="0">
                <a:solidFill>
                  <a:srgbClr val="0A1F24"/>
                </a:solidFill>
                <a:latin typeface="American Typewriter"/>
                <a:cs typeface="American Typewriter"/>
              </a:rPr>
              <a:t>e</a:t>
            </a:r>
            <a:r>
              <a:rPr sz="1800" spc="-145" dirty="0">
                <a:solidFill>
                  <a:srgbClr val="0A1F24"/>
                </a:solidFill>
                <a:latin typeface="American Typewriter"/>
                <a:cs typeface="American Typewriter"/>
              </a:rPr>
              <a:t>d</a:t>
            </a:r>
            <a:r>
              <a:rPr sz="1800" spc="-35" dirty="0">
                <a:solidFill>
                  <a:srgbClr val="0A1F24"/>
                </a:solidFill>
                <a:latin typeface="American Typewriter"/>
                <a:cs typeface="American Typewriter"/>
              </a:rPr>
              <a:t> </a:t>
            </a:r>
            <a:r>
              <a:rPr sz="1800" spc="-75" dirty="0">
                <a:solidFill>
                  <a:srgbClr val="0A1F24"/>
                </a:solidFill>
                <a:latin typeface="American Typewriter"/>
                <a:cs typeface="American Typewriter"/>
              </a:rPr>
              <a:t>b</a:t>
            </a:r>
            <a:r>
              <a:rPr sz="1800" spc="-60" dirty="0">
                <a:solidFill>
                  <a:srgbClr val="0A1F24"/>
                </a:solidFill>
                <a:latin typeface="American Typewriter"/>
                <a:cs typeface="American Typewriter"/>
              </a:rPr>
              <a:t>e</a:t>
            </a:r>
            <a:r>
              <a:rPr sz="1800" spc="-150" dirty="0">
                <a:solidFill>
                  <a:srgbClr val="0A1F24"/>
                </a:solidFill>
                <a:latin typeface="American Typewriter"/>
                <a:cs typeface="American Typewriter"/>
              </a:rPr>
              <a:t>l</a:t>
            </a:r>
            <a:r>
              <a:rPr sz="1800" spc="-45" dirty="0">
                <a:solidFill>
                  <a:srgbClr val="0A1F24"/>
                </a:solidFill>
                <a:latin typeface="American Typewriter"/>
                <a:cs typeface="American Typewriter"/>
              </a:rPr>
              <a:t>o</a:t>
            </a:r>
            <a:r>
              <a:rPr sz="1800" spc="-275" dirty="0">
                <a:solidFill>
                  <a:srgbClr val="0A1F24"/>
                </a:solidFill>
                <a:latin typeface="American Typewriter"/>
                <a:cs typeface="American Typewriter"/>
              </a:rPr>
              <a:t>w</a:t>
            </a:r>
            <a:r>
              <a:rPr sz="1800" spc="-40" dirty="0">
                <a:solidFill>
                  <a:srgbClr val="0A1F24"/>
                </a:solidFill>
                <a:latin typeface="American Typewriter"/>
                <a:cs typeface="American Typewriter"/>
              </a:rPr>
              <a:t>.</a:t>
            </a:r>
            <a:endParaRPr sz="1800">
              <a:latin typeface="American Typewriter"/>
              <a:cs typeface="American Typewriter"/>
            </a:endParaRPr>
          </a:p>
        </p:txBody>
      </p:sp>
      <p:graphicFrame>
        <p:nvGraphicFramePr>
          <p:cNvPr id="4" name="object 4"/>
          <p:cNvGraphicFramePr>
            <a:graphicFrameLocks noGrp="1"/>
          </p:cNvGraphicFramePr>
          <p:nvPr/>
        </p:nvGraphicFramePr>
        <p:xfrm>
          <a:off x="646112" y="1386103"/>
          <a:ext cx="7858125" cy="5308600"/>
        </p:xfrm>
        <a:graphic>
          <a:graphicData uri="http://schemas.openxmlformats.org/drawingml/2006/table">
            <a:tbl>
              <a:tblPr firstRow="1" bandRow="1">
                <a:tableStyleId>{2D5ABB26-0587-4C30-8999-92F81FD0307C}</a:tableStyleId>
              </a:tblPr>
              <a:tblGrid>
                <a:gridCol w="2302404">
                  <a:extLst>
                    <a:ext uri="{9D8B030D-6E8A-4147-A177-3AD203B41FA5}">
                      <a16:colId xmlns:a16="http://schemas.microsoft.com/office/drawing/2014/main" val="20000"/>
                    </a:ext>
                  </a:extLst>
                </a:gridCol>
                <a:gridCol w="5555721">
                  <a:extLst>
                    <a:ext uri="{9D8B030D-6E8A-4147-A177-3AD203B41FA5}">
                      <a16:colId xmlns:a16="http://schemas.microsoft.com/office/drawing/2014/main" val="20001"/>
                    </a:ext>
                  </a:extLst>
                </a:gridCol>
              </a:tblGrid>
              <a:tr h="335280">
                <a:tc>
                  <a:txBody>
                    <a:bodyPr/>
                    <a:lstStyle/>
                    <a:p>
                      <a:pPr marL="84455">
                        <a:lnSpc>
                          <a:spcPct val="100000"/>
                        </a:lnSpc>
                      </a:pPr>
                      <a:r>
                        <a:rPr sz="1600" b="1" spc="5" dirty="0">
                          <a:solidFill>
                            <a:srgbClr val="FFFFFF"/>
                          </a:solidFill>
                          <a:latin typeface="American Typewriter"/>
                          <a:cs typeface="American Typewriter"/>
                        </a:rPr>
                        <a:t>A</a:t>
                      </a:r>
                      <a:r>
                        <a:rPr sz="1600" b="1" dirty="0">
                          <a:solidFill>
                            <a:srgbClr val="FFFFFF"/>
                          </a:solidFill>
                          <a:latin typeface="American Typewriter"/>
                          <a:cs typeface="American Typewriter"/>
                        </a:rPr>
                        <a:t>d</a:t>
                      </a:r>
                      <a:r>
                        <a:rPr sz="1600" b="1" spc="5" dirty="0">
                          <a:solidFill>
                            <a:srgbClr val="FFFFFF"/>
                          </a:solidFill>
                          <a:latin typeface="American Typewriter"/>
                          <a:cs typeface="American Typewriter"/>
                        </a:rPr>
                        <a:t>v</a:t>
                      </a:r>
                      <a:r>
                        <a:rPr sz="1600" b="1" spc="-10" dirty="0">
                          <a:solidFill>
                            <a:srgbClr val="FFFFFF"/>
                          </a:solidFill>
                          <a:latin typeface="American Typewriter"/>
                          <a:cs typeface="American Typewriter"/>
                        </a:rPr>
                        <a:t>i</a:t>
                      </a:r>
                      <a:r>
                        <a:rPr sz="1600" b="1" spc="5" dirty="0">
                          <a:solidFill>
                            <a:srgbClr val="FFFFFF"/>
                          </a:solidFill>
                          <a:latin typeface="American Typewriter"/>
                          <a:cs typeface="American Typewriter"/>
                        </a:rPr>
                        <a:t>c</a:t>
                      </a:r>
                      <a:r>
                        <a:rPr sz="1600" b="1" dirty="0">
                          <a:solidFill>
                            <a:srgbClr val="FFFFFF"/>
                          </a:solidFill>
                          <a:latin typeface="American Typewriter"/>
                          <a:cs typeface="American Typewriter"/>
                        </a:rPr>
                        <a:t>e</a:t>
                      </a:r>
                      <a:r>
                        <a:rPr sz="1600" b="1" spc="-45" dirty="0">
                          <a:solidFill>
                            <a:srgbClr val="FFFFFF"/>
                          </a:solidFill>
                          <a:latin typeface="American Typewriter"/>
                          <a:cs typeface="American Typewriter"/>
                        </a:rPr>
                        <a:t> </a:t>
                      </a:r>
                      <a:r>
                        <a:rPr sz="1600" b="1" dirty="0">
                          <a:solidFill>
                            <a:srgbClr val="FFFFFF"/>
                          </a:solidFill>
                          <a:latin typeface="American Typewriter"/>
                          <a:cs typeface="American Typewriter"/>
                        </a:rPr>
                        <a:t>C</a:t>
                      </a:r>
                      <a:r>
                        <a:rPr sz="1600" b="1" spc="-20" dirty="0">
                          <a:solidFill>
                            <a:srgbClr val="FFFFFF"/>
                          </a:solidFill>
                          <a:latin typeface="American Typewriter"/>
                          <a:cs typeface="American Typewriter"/>
                        </a:rPr>
                        <a:t>a</a:t>
                      </a:r>
                      <a:r>
                        <a:rPr sz="1600" b="1" spc="-25" dirty="0">
                          <a:solidFill>
                            <a:srgbClr val="FFFFFF"/>
                          </a:solidFill>
                          <a:latin typeface="American Typewriter"/>
                          <a:cs typeface="American Typewriter"/>
                        </a:rPr>
                        <a:t>t</a:t>
                      </a:r>
                      <a:r>
                        <a:rPr sz="1600" b="1" spc="-5" dirty="0">
                          <a:solidFill>
                            <a:srgbClr val="FFFFFF"/>
                          </a:solidFill>
                          <a:latin typeface="American Typewriter"/>
                          <a:cs typeface="American Typewriter"/>
                        </a:rPr>
                        <a:t>e</a:t>
                      </a:r>
                      <a:r>
                        <a:rPr sz="1600" b="1" spc="-15" dirty="0">
                          <a:solidFill>
                            <a:srgbClr val="FFFFFF"/>
                          </a:solidFill>
                          <a:latin typeface="American Typewriter"/>
                          <a:cs typeface="American Typewriter"/>
                        </a:rPr>
                        <a:t>g</a:t>
                      </a:r>
                      <a:r>
                        <a:rPr sz="1600" b="1" dirty="0">
                          <a:solidFill>
                            <a:srgbClr val="FFFFFF"/>
                          </a:solidFill>
                          <a:latin typeface="American Typewriter"/>
                          <a:cs typeface="American Typewriter"/>
                        </a:rPr>
                        <a:t>o</a:t>
                      </a:r>
                      <a:r>
                        <a:rPr sz="1600" b="1" spc="10" dirty="0">
                          <a:solidFill>
                            <a:srgbClr val="FFFFFF"/>
                          </a:solidFill>
                          <a:latin typeface="American Typewriter"/>
                          <a:cs typeface="American Typewriter"/>
                        </a:rPr>
                        <a:t>r</a:t>
                      </a:r>
                      <a:r>
                        <a:rPr sz="1600" b="1" dirty="0">
                          <a:solidFill>
                            <a:srgbClr val="FFFFFF"/>
                          </a:solidFill>
                          <a:latin typeface="American Typewriter"/>
                          <a:cs typeface="American Typewriter"/>
                        </a:rPr>
                        <a:t>y</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1768B1"/>
                    </a:solidFill>
                  </a:tcPr>
                </a:tc>
                <a:tc>
                  <a:txBody>
                    <a:bodyPr/>
                    <a:lstStyle/>
                    <a:p>
                      <a:pPr marL="85090">
                        <a:lnSpc>
                          <a:spcPct val="100000"/>
                        </a:lnSpc>
                      </a:pPr>
                      <a:r>
                        <a:rPr sz="1600" b="1" spc="5" dirty="0">
                          <a:solidFill>
                            <a:srgbClr val="FFFFFF"/>
                          </a:solidFill>
                          <a:latin typeface="American Typewriter"/>
                          <a:cs typeface="American Typewriter"/>
                        </a:rPr>
                        <a:t>O</a:t>
                      </a:r>
                      <a:r>
                        <a:rPr sz="1600" b="1" dirty="0">
                          <a:solidFill>
                            <a:srgbClr val="FFFFFF"/>
                          </a:solidFill>
                          <a:latin typeface="American Typewriter"/>
                          <a:cs typeface="American Typewriter"/>
                        </a:rPr>
                        <a:t>n</a:t>
                      </a:r>
                      <a:r>
                        <a:rPr sz="1600" b="1" spc="-15" dirty="0">
                          <a:solidFill>
                            <a:srgbClr val="FFFFFF"/>
                          </a:solidFill>
                          <a:latin typeface="American Typewriter"/>
                          <a:cs typeface="American Typewriter"/>
                        </a:rPr>
                        <a:t>g</a:t>
                      </a:r>
                      <a:r>
                        <a:rPr sz="1600" b="1" dirty="0">
                          <a:solidFill>
                            <a:srgbClr val="FFFFFF"/>
                          </a:solidFill>
                          <a:latin typeface="American Typewriter"/>
                          <a:cs typeface="American Typewriter"/>
                        </a:rPr>
                        <a:t>o</a:t>
                      </a:r>
                      <a:r>
                        <a:rPr sz="1600" b="1" spc="-10" dirty="0">
                          <a:solidFill>
                            <a:srgbClr val="FFFFFF"/>
                          </a:solidFill>
                          <a:latin typeface="American Typewriter"/>
                          <a:cs typeface="American Typewriter"/>
                        </a:rPr>
                        <a:t>i</a:t>
                      </a:r>
                      <a:r>
                        <a:rPr sz="1600" b="1" dirty="0">
                          <a:solidFill>
                            <a:srgbClr val="FFFFFF"/>
                          </a:solidFill>
                          <a:latin typeface="American Typewriter"/>
                          <a:cs typeface="American Typewriter"/>
                        </a:rPr>
                        <a:t>ng</a:t>
                      </a:r>
                      <a:r>
                        <a:rPr sz="1600" b="1" spc="-35" dirty="0">
                          <a:solidFill>
                            <a:srgbClr val="FFFFFF"/>
                          </a:solidFill>
                          <a:latin typeface="American Typewriter"/>
                          <a:cs typeface="American Typewriter"/>
                        </a:rPr>
                        <a:t> </a:t>
                      </a:r>
                      <a:r>
                        <a:rPr sz="1600" b="1" spc="-5" dirty="0">
                          <a:solidFill>
                            <a:srgbClr val="FFFFFF"/>
                          </a:solidFill>
                          <a:latin typeface="American Typewriter"/>
                          <a:cs typeface="American Typewriter"/>
                        </a:rPr>
                        <a:t>Im</a:t>
                      </a:r>
                      <a:r>
                        <a:rPr sz="1600" b="1" dirty="0">
                          <a:solidFill>
                            <a:srgbClr val="FFFFFF"/>
                          </a:solidFill>
                          <a:latin typeface="American Typewriter"/>
                          <a:cs typeface="American Typewriter"/>
                        </a:rPr>
                        <a:t>p</a:t>
                      </a:r>
                      <a:r>
                        <a:rPr sz="1600" b="1" spc="-5" dirty="0">
                          <a:solidFill>
                            <a:srgbClr val="FFFFFF"/>
                          </a:solidFill>
                          <a:latin typeface="American Typewriter"/>
                          <a:cs typeface="American Typewriter"/>
                        </a:rPr>
                        <a:t>l</a:t>
                      </a:r>
                      <a:r>
                        <a:rPr sz="1600" b="1" spc="-10" dirty="0">
                          <a:solidFill>
                            <a:srgbClr val="FFFFFF"/>
                          </a:solidFill>
                          <a:latin typeface="American Typewriter"/>
                          <a:cs typeface="American Typewriter"/>
                        </a:rPr>
                        <a:t>e</a:t>
                      </a:r>
                      <a:r>
                        <a:rPr sz="1600" b="1" spc="-5" dirty="0">
                          <a:solidFill>
                            <a:srgbClr val="FFFFFF"/>
                          </a:solidFill>
                          <a:latin typeface="American Typewriter"/>
                          <a:cs typeface="American Typewriter"/>
                        </a:rPr>
                        <a:t>m</a:t>
                      </a:r>
                      <a:r>
                        <a:rPr sz="1600" b="1" spc="-10" dirty="0">
                          <a:solidFill>
                            <a:srgbClr val="FFFFFF"/>
                          </a:solidFill>
                          <a:latin typeface="American Typewriter"/>
                          <a:cs typeface="American Typewriter"/>
                        </a:rPr>
                        <a:t>e</a:t>
                      </a:r>
                      <a:r>
                        <a:rPr sz="1600" b="1" spc="-15" dirty="0">
                          <a:solidFill>
                            <a:srgbClr val="FFFFFF"/>
                          </a:solidFill>
                          <a:latin typeface="American Typewriter"/>
                          <a:cs typeface="American Typewriter"/>
                        </a:rPr>
                        <a:t>n</a:t>
                      </a:r>
                      <a:r>
                        <a:rPr sz="1600" b="1" spc="-20" dirty="0">
                          <a:solidFill>
                            <a:srgbClr val="FFFFFF"/>
                          </a:solidFill>
                          <a:latin typeface="American Typewriter"/>
                          <a:cs typeface="American Typewriter"/>
                        </a:rPr>
                        <a:t>ta</a:t>
                      </a:r>
                      <a:r>
                        <a:rPr sz="1600" b="1" spc="-5" dirty="0">
                          <a:solidFill>
                            <a:srgbClr val="FFFFFF"/>
                          </a:solidFill>
                          <a:latin typeface="American Typewriter"/>
                          <a:cs typeface="American Typewriter"/>
                        </a:rPr>
                        <a:t>ti</a:t>
                      </a:r>
                      <a:r>
                        <a:rPr sz="1600" b="1" dirty="0">
                          <a:solidFill>
                            <a:srgbClr val="FFFFFF"/>
                          </a:solidFill>
                          <a:latin typeface="American Typewriter"/>
                          <a:cs typeface="American Typewriter"/>
                        </a:rPr>
                        <a:t>on</a:t>
                      </a:r>
                      <a:r>
                        <a:rPr sz="1600" b="1" spc="-35" dirty="0">
                          <a:solidFill>
                            <a:srgbClr val="FFFFFF"/>
                          </a:solidFill>
                          <a:latin typeface="American Typewriter"/>
                          <a:cs typeface="American Typewriter"/>
                        </a:rPr>
                        <a:t> </a:t>
                      </a:r>
                      <a:r>
                        <a:rPr sz="1600" b="1" spc="5" dirty="0">
                          <a:solidFill>
                            <a:srgbClr val="FFFFFF"/>
                          </a:solidFill>
                          <a:latin typeface="American Typewriter"/>
                          <a:cs typeface="American Typewriter"/>
                        </a:rPr>
                        <a:t>Ac</a:t>
                      </a:r>
                      <a:r>
                        <a:rPr sz="1600" b="1" spc="-5" dirty="0">
                          <a:solidFill>
                            <a:srgbClr val="FFFFFF"/>
                          </a:solidFill>
                          <a:latin typeface="American Typewriter"/>
                          <a:cs typeface="American Typewriter"/>
                        </a:rPr>
                        <a:t>ti</a:t>
                      </a:r>
                      <a:r>
                        <a:rPr sz="1600" b="1" dirty="0">
                          <a:solidFill>
                            <a:srgbClr val="FFFFFF"/>
                          </a:solidFill>
                          <a:latin typeface="American Typewriter"/>
                          <a:cs typeface="American Typewriter"/>
                        </a:rPr>
                        <a:t>on</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1768B1"/>
                    </a:solidFill>
                  </a:tcPr>
                </a:tc>
                <a:extLst>
                  <a:ext uri="{0D108BD9-81ED-4DB2-BD59-A6C34878D82A}">
                    <a16:rowId xmlns:a16="http://schemas.microsoft.com/office/drawing/2014/main" val="10000"/>
                  </a:ext>
                </a:extLst>
              </a:tr>
              <a:tr h="822960">
                <a:tc>
                  <a:txBody>
                    <a:bodyPr/>
                    <a:lstStyle/>
                    <a:p>
                      <a:pPr marL="84455" marR="150495">
                        <a:lnSpc>
                          <a:spcPct val="99800"/>
                        </a:lnSpc>
                      </a:pPr>
                      <a:r>
                        <a:rPr sz="1600" b="1" dirty="0">
                          <a:solidFill>
                            <a:srgbClr val="0A1F24"/>
                          </a:solidFill>
                          <a:latin typeface="American Typewriter"/>
                          <a:cs typeface="American Typewriter"/>
                        </a:rPr>
                        <a:t>2</a:t>
                      </a:r>
                      <a:r>
                        <a:rPr sz="1600" b="1" spc="-5" dirty="0">
                          <a:solidFill>
                            <a:srgbClr val="0A1F24"/>
                          </a:solidFill>
                          <a:latin typeface="American Typewriter"/>
                          <a:cs typeface="American Typewriter"/>
                        </a:rPr>
                        <a:t>-</a:t>
                      </a:r>
                      <a:r>
                        <a:rPr sz="1600" b="1" dirty="0">
                          <a:solidFill>
                            <a:srgbClr val="0A1F24"/>
                          </a:solidFill>
                          <a:latin typeface="American Typewriter"/>
                          <a:cs typeface="American Typewriter"/>
                        </a:rPr>
                        <a:t>Ch</a:t>
                      </a:r>
                      <a:r>
                        <a:rPr sz="1600" b="1" spc="-5" dirty="0">
                          <a:solidFill>
                            <a:srgbClr val="0A1F24"/>
                          </a:solidFill>
                          <a:latin typeface="American Typewriter"/>
                          <a:cs typeface="American Typewriter"/>
                        </a:rPr>
                        <a:t>a</a:t>
                      </a:r>
                      <a:r>
                        <a:rPr sz="1600" b="1" spc="-30" dirty="0">
                          <a:solidFill>
                            <a:srgbClr val="0A1F24"/>
                          </a:solidFill>
                          <a:latin typeface="American Typewriter"/>
                          <a:cs typeface="American Typewriter"/>
                        </a:rPr>
                        <a:t>r</a:t>
                      </a:r>
                      <a:r>
                        <a:rPr sz="1600" b="1" spc="-5" dirty="0">
                          <a:solidFill>
                            <a:srgbClr val="0A1F24"/>
                          </a:solidFill>
                          <a:latin typeface="American Typewriter"/>
                          <a:cs typeface="American Typewriter"/>
                        </a:rPr>
                        <a:t>a</a:t>
                      </a:r>
                      <a:r>
                        <a:rPr sz="1600" b="1" spc="5" dirty="0">
                          <a:solidFill>
                            <a:srgbClr val="0A1F24"/>
                          </a:solidFill>
                          <a:latin typeface="American Typewriter"/>
                          <a:cs typeface="American Typewriter"/>
                        </a:rPr>
                        <a:t>c</a:t>
                      </a:r>
                      <a:r>
                        <a:rPr sz="1600" b="1" spc="-25" dirty="0">
                          <a:solidFill>
                            <a:srgbClr val="0A1F24"/>
                          </a:solidFill>
                          <a:latin typeface="American Typewriter"/>
                          <a:cs typeface="American Typewriter"/>
                        </a:rPr>
                        <a:t>t</a:t>
                      </a:r>
                      <a:r>
                        <a:rPr sz="1600" b="1" spc="-5" dirty="0">
                          <a:solidFill>
                            <a:srgbClr val="0A1F24"/>
                          </a:solidFill>
                          <a:latin typeface="American Typewriter"/>
                          <a:cs typeface="American Typewriter"/>
                        </a:rPr>
                        <a:t>e</a:t>
                      </a:r>
                      <a:r>
                        <a:rPr sz="1600" b="1" dirty="0">
                          <a:solidFill>
                            <a:srgbClr val="0A1F24"/>
                          </a:solidFill>
                          <a:latin typeface="American Typewriter"/>
                          <a:cs typeface="American Typewriter"/>
                        </a:rPr>
                        <a:t>r Cou</a:t>
                      </a:r>
                      <a:r>
                        <a:rPr sz="1600" b="1" spc="-15" dirty="0">
                          <a:solidFill>
                            <a:srgbClr val="0A1F24"/>
                          </a:solidFill>
                          <a:latin typeface="American Typewriter"/>
                          <a:cs typeface="American Typewriter"/>
                        </a:rPr>
                        <a:t>n</a:t>
                      </a:r>
                      <a:r>
                        <a:rPr sz="1600" b="1" spc="-10" dirty="0">
                          <a:solidFill>
                            <a:srgbClr val="0A1F24"/>
                          </a:solidFill>
                          <a:latin typeface="American Typewriter"/>
                          <a:cs typeface="American Typewriter"/>
                        </a:rPr>
                        <a:t>t</a:t>
                      </a:r>
                      <a:r>
                        <a:rPr sz="1600" b="1" spc="10" dirty="0">
                          <a:solidFill>
                            <a:srgbClr val="0A1F24"/>
                          </a:solidFill>
                          <a:latin typeface="American Typewriter"/>
                          <a:cs typeface="American Typewriter"/>
                        </a:rPr>
                        <a:t>r</a:t>
                      </a:r>
                      <a:r>
                        <a:rPr sz="1600" b="1" dirty="0">
                          <a:solidFill>
                            <a:srgbClr val="0A1F24"/>
                          </a:solidFill>
                          <a:latin typeface="American Typewriter"/>
                          <a:cs typeface="American Typewriter"/>
                        </a:rPr>
                        <a:t>y</a:t>
                      </a:r>
                      <a:r>
                        <a:rPr sz="1600" b="1" spc="-5" dirty="0">
                          <a:solidFill>
                            <a:srgbClr val="0A1F24"/>
                          </a:solidFill>
                          <a:latin typeface="American Typewriter"/>
                          <a:cs typeface="American Typewriter"/>
                        </a:rPr>
                        <a:t>/</a:t>
                      </a:r>
                      <a:r>
                        <a:rPr sz="1600" b="1" spc="-145" dirty="0">
                          <a:solidFill>
                            <a:srgbClr val="0A1F24"/>
                          </a:solidFill>
                          <a:latin typeface="American Typewriter"/>
                          <a:cs typeface="American Typewriter"/>
                        </a:rPr>
                        <a:t>T</a:t>
                      </a:r>
                      <a:r>
                        <a:rPr sz="1600" b="1" spc="-5" dirty="0">
                          <a:solidFill>
                            <a:srgbClr val="0A1F24"/>
                          </a:solidFill>
                          <a:latin typeface="American Typewriter"/>
                          <a:cs typeface="American Typewriter"/>
                        </a:rPr>
                        <a:t>e</a:t>
                      </a:r>
                      <a:r>
                        <a:rPr sz="1600" b="1" spc="5" dirty="0">
                          <a:solidFill>
                            <a:srgbClr val="0A1F24"/>
                          </a:solidFill>
                          <a:latin typeface="American Typewriter"/>
                          <a:cs typeface="American Typewriter"/>
                        </a:rPr>
                        <a:t>rr</a:t>
                      </a:r>
                      <a:r>
                        <a:rPr sz="1600" b="1" spc="-10" dirty="0">
                          <a:solidFill>
                            <a:srgbClr val="0A1F24"/>
                          </a:solidFill>
                          <a:latin typeface="American Typewriter"/>
                          <a:cs typeface="American Typewriter"/>
                        </a:rPr>
                        <a:t>i</a:t>
                      </a:r>
                      <a:r>
                        <a:rPr sz="1600" b="1" spc="-20" dirty="0">
                          <a:solidFill>
                            <a:srgbClr val="0A1F24"/>
                          </a:solidFill>
                          <a:latin typeface="American Typewriter"/>
                          <a:cs typeface="American Typewriter"/>
                        </a:rPr>
                        <a:t>t</a:t>
                      </a:r>
                      <a:r>
                        <a:rPr sz="1600" b="1" dirty="0">
                          <a:solidFill>
                            <a:srgbClr val="0A1F24"/>
                          </a:solidFill>
                          <a:latin typeface="American Typewriter"/>
                          <a:cs typeface="American Typewriter"/>
                        </a:rPr>
                        <a:t>o</a:t>
                      </a:r>
                      <a:r>
                        <a:rPr sz="1600" b="1" spc="10" dirty="0">
                          <a:solidFill>
                            <a:srgbClr val="0A1F24"/>
                          </a:solidFill>
                          <a:latin typeface="American Typewriter"/>
                          <a:cs typeface="American Typewriter"/>
                        </a:rPr>
                        <a:t>r</a:t>
                      </a:r>
                      <a:r>
                        <a:rPr sz="1600" b="1" dirty="0">
                          <a:solidFill>
                            <a:srgbClr val="0A1F24"/>
                          </a:solidFill>
                          <a:latin typeface="American Typewriter"/>
                          <a:cs typeface="American Typewriter"/>
                        </a:rPr>
                        <a:t>y</a:t>
                      </a:r>
                      <a:r>
                        <a:rPr sz="1600" b="1" spc="-35" dirty="0">
                          <a:solidFill>
                            <a:srgbClr val="0A1F24"/>
                          </a:solidFill>
                          <a:latin typeface="American Typewriter"/>
                          <a:cs typeface="American Typewriter"/>
                        </a:rPr>
                        <a:t> </a:t>
                      </a:r>
                      <a:r>
                        <a:rPr sz="1600" b="1" dirty="0">
                          <a:solidFill>
                            <a:srgbClr val="0A1F24"/>
                          </a:solidFill>
                          <a:latin typeface="American Typewriter"/>
                          <a:cs typeface="American Typewriter"/>
                        </a:rPr>
                        <a:t>Cod</a:t>
                      </a:r>
                      <a:r>
                        <a:rPr sz="1600" b="1" spc="-5" dirty="0">
                          <a:solidFill>
                            <a:srgbClr val="0A1F24"/>
                          </a:solidFill>
                          <a:latin typeface="American Typewriter"/>
                          <a:cs typeface="American Typewriter"/>
                        </a:rPr>
                        <a:t>e</a:t>
                      </a:r>
                      <a:r>
                        <a:rPr sz="1600" b="1" dirty="0">
                          <a:solidFill>
                            <a:srgbClr val="0A1F24"/>
                          </a:solidFill>
                          <a:latin typeface="American Typewriter"/>
                          <a:cs typeface="American Typewriter"/>
                        </a:rPr>
                        <a:t>s </a:t>
                      </a:r>
                      <a:r>
                        <a:rPr sz="1600" b="1" spc="-20" dirty="0">
                          <a:solidFill>
                            <a:srgbClr val="0A1F24"/>
                          </a:solidFill>
                          <a:latin typeface="American Typewriter"/>
                          <a:cs typeface="American Typewriter"/>
                        </a:rPr>
                        <a:t>a</a:t>
                      </a:r>
                      <a:r>
                        <a:rPr sz="1600" b="1" dirty="0">
                          <a:solidFill>
                            <a:srgbClr val="0A1F24"/>
                          </a:solidFill>
                          <a:latin typeface="American Typewriter"/>
                          <a:cs typeface="American Typewriter"/>
                        </a:rPr>
                        <a:t>t</a:t>
                      </a:r>
                      <a:r>
                        <a:rPr sz="1600" b="1" spc="-45" dirty="0">
                          <a:solidFill>
                            <a:srgbClr val="0A1F24"/>
                          </a:solidFill>
                          <a:latin typeface="American Typewriter"/>
                          <a:cs typeface="American Typewriter"/>
                        </a:rPr>
                        <a:t> </a:t>
                      </a:r>
                      <a:r>
                        <a:rPr sz="1600" b="1" spc="-5" dirty="0">
                          <a:solidFill>
                            <a:srgbClr val="0A1F24"/>
                          </a:solidFill>
                          <a:latin typeface="American Typewriter"/>
                          <a:cs typeface="American Typewriter"/>
                        </a:rPr>
                        <a:t>t</a:t>
                      </a:r>
                      <a:r>
                        <a:rPr sz="1600" b="1" dirty="0">
                          <a:solidFill>
                            <a:srgbClr val="0A1F24"/>
                          </a:solidFill>
                          <a:latin typeface="American Typewriter"/>
                          <a:cs typeface="American Typewriter"/>
                        </a:rPr>
                        <a:t>he</a:t>
                      </a:r>
                      <a:r>
                        <a:rPr sz="1600" b="1" spc="-45" dirty="0">
                          <a:solidFill>
                            <a:srgbClr val="0A1F24"/>
                          </a:solidFill>
                          <a:latin typeface="American Typewriter"/>
                          <a:cs typeface="American Typewriter"/>
                        </a:rPr>
                        <a:t> </a:t>
                      </a:r>
                      <a:r>
                        <a:rPr sz="1600" b="1" spc="5" dirty="0">
                          <a:solidFill>
                            <a:srgbClr val="0A1F24"/>
                          </a:solidFill>
                          <a:latin typeface="American Typewriter"/>
                          <a:cs typeface="American Typewriter"/>
                        </a:rPr>
                        <a:t>S</a:t>
                      </a:r>
                      <a:r>
                        <a:rPr sz="1600" b="1" spc="-10" dirty="0">
                          <a:solidFill>
                            <a:srgbClr val="0A1F24"/>
                          </a:solidFill>
                          <a:latin typeface="American Typewriter"/>
                          <a:cs typeface="American Typewriter"/>
                        </a:rPr>
                        <a:t>e</a:t>
                      </a:r>
                      <a:r>
                        <a:rPr sz="1600" b="1" spc="-5" dirty="0">
                          <a:solidFill>
                            <a:srgbClr val="0A1F24"/>
                          </a:solidFill>
                          <a:latin typeface="American Typewriter"/>
                          <a:cs typeface="American Typewriter"/>
                        </a:rPr>
                        <a:t>c</a:t>
                      </a:r>
                      <a:r>
                        <a:rPr sz="1600" b="1" dirty="0">
                          <a:solidFill>
                            <a:srgbClr val="0A1F24"/>
                          </a:solidFill>
                          <a:latin typeface="American Typewriter"/>
                          <a:cs typeface="American Typewriter"/>
                        </a:rPr>
                        <a:t>ond</a:t>
                      </a:r>
                      <a:r>
                        <a:rPr sz="1600" b="1" spc="-35" dirty="0">
                          <a:solidFill>
                            <a:srgbClr val="0A1F24"/>
                          </a:solidFill>
                          <a:latin typeface="American Typewriter"/>
                          <a:cs typeface="American Typewriter"/>
                        </a:rPr>
                        <a:t> </a:t>
                      </a:r>
                      <a:r>
                        <a:rPr sz="1600" b="1" spc="-5" dirty="0">
                          <a:solidFill>
                            <a:srgbClr val="0A1F24"/>
                          </a:solidFill>
                          <a:latin typeface="American Typewriter"/>
                          <a:cs typeface="American Typewriter"/>
                        </a:rPr>
                        <a:t>L</a:t>
                      </a:r>
                      <a:r>
                        <a:rPr sz="1600" b="1" spc="-15" dirty="0">
                          <a:solidFill>
                            <a:srgbClr val="0A1F24"/>
                          </a:solidFill>
                          <a:latin typeface="American Typewriter"/>
                          <a:cs typeface="American Typewriter"/>
                        </a:rPr>
                        <a:t>e</a:t>
                      </a:r>
                      <a:r>
                        <a:rPr sz="1600" b="1" spc="-10" dirty="0">
                          <a:solidFill>
                            <a:srgbClr val="0A1F24"/>
                          </a:solidFill>
                          <a:latin typeface="American Typewriter"/>
                          <a:cs typeface="American Typewriter"/>
                        </a:rPr>
                        <a:t>ve</a:t>
                      </a:r>
                      <a:r>
                        <a:rPr sz="1600" b="1" dirty="0">
                          <a:solidFill>
                            <a:srgbClr val="0A1F24"/>
                          </a:solidFill>
                          <a:latin typeface="American Typewriter"/>
                          <a:cs typeface="American Typewriter"/>
                        </a:rPr>
                        <a:t>l</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85090" marR="349885">
                        <a:lnSpc>
                          <a:spcPts val="1700"/>
                        </a:lnSpc>
                      </a:pPr>
                      <a:r>
                        <a:rPr sz="1600" spc="-5" dirty="0">
                          <a:solidFill>
                            <a:srgbClr val="0A1F24"/>
                          </a:solidFill>
                          <a:latin typeface="American Typewriter"/>
                          <a:cs typeface="American Typewriter"/>
                        </a:rPr>
                        <a:t>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B</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ha</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di</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c</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ed</a:t>
                      </a:r>
                      <a:r>
                        <a:rPr sz="1600" spc="-45"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C</a:t>
                      </a:r>
                      <a:r>
                        <a:rPr sz="1600" spc="-20" dirty="0">
                          <a:solidFill>
                            <a:srgbClr val="0A1F24"/>
                          </a:solidFill>
                          <a:latin typeface="American Typewriter"/>
                          <a:cs typeface="American Typewriter"/>
                        </a:rPr>
                        <a:t>E</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n</a:t>
                      </a:r>
                      <a:r>
                        <a:rPr sz="1600" spc="-35" dirty="0">
                          <a:solidFill>
                            <a:srgbClr val="0A1F24"/>
                          </a:solidFill>
                          <a:latin typeface="American Typewriter"/>
                          <a:cs typeface="American Typewriter"/>
                        </a:rPr>
                        <a:t>g</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g</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w</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th</a:t>
                      </a:r>
                      <a:r>
                        <a:rPr sz="1600" spc="-45" dirty="0">
                          <a:solidFill>
                            <a:srgbClr val="0A1F24"/>
                          </a:solidFill>
                          <a:latin typeface="American Typewriter"/>
                          <a:cs typeface="American Typewriter"/>
                        </a:rPr>
                        <a:t> </a:t>
                      </a:r>
                      <a:r>
                        <a:rPr sz="1600" spc="-15"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nc</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r</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ed </a:t>
                      </a:r>
                      <a:r>
                        <a:rPr sz="1600" spc="-15" dirty="0">
                          <a:solidFill>
                            <a:srgbClr val="0A1F24"/>
                          </a:solidFill>
                          <a:latin typeface="American Typewriter"/>
                          <a:cs typeface="American Typewriter"/>
                        </a:rPr>
                        <a:t>g</a:t>
                      </a:r>
                      <a:r>
                        <a:rPr sz="1600" spc="-5" dirty="0">
                          <a:solidFill>
                            <a:srgbClr val="0A1F24"/>
                          </a:solidFill>
                          <a:latin typeface="American Typewriter"/>
                          <a:cs typeface="American Typewriter"/>
                        </a:rPr>
                        <a:t>o</a:t>
                      </a:r>
                      <a:r>
                        <a:rPr sz="1600" spc="-15" dirty="0">
                          <a:solidFill>
                            <a:srgbClr val="0A1F24"/>
                          </a:solidFill>
                          <a:latin typeface="American Typewriter"/>
                          <a:cs typeface="American Typewriter"/>
                        </a:rPr>
                        <a:t>v</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r</a:t>
                      </a:r>
                      <a:r>
                        <a:rPr sz="1600" spc="-5" dirty="0">
                          <a:solidFill>
                            <a:srgbClr val="0A1F24"/>
                          </a:solidFill>
                          <a:latin typeface="American Typewriter"/>
                          <a:cs typeface="American Typewriter"/>
                        </a:rPr>
                        <a:t>nm</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ts</a:t>
                      </a:r>
                      <a:r>
                        <a:rPr sz="1600" spc="-40"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0" dirty="0">
                          <a:solidFill>
                            <a:srgbClr val="0A1F24"/>
                          </a:solidFill>
                          <a:latin typeface="American Typewriter"/>
                          <a:cs typeface="American Typewriter"/>
                        </a:rPr>
                        <a:t> </a:t>
                      </a:r>
                      <a:r>
                        <a:rPr sz="1600" spc="-5" dirty="0">
                          <a:solidFill>
                            <a:srgbClr val="0A1F24"/>
                          </a:solidFill>
                          <a:latin typeface="American Typewriter"/>
                          <a:cs typeface="American Typewriter"/>
                        </a:rPr>
                        <a:t>li</a:t>
                      </a:r>
                      <a:r>
                        <a:rPr sz="1600" spc="-20" dirty="0">
                          <a:solidFill>
                            <a:srgbClr val="0A1F24"/>
                          </a:solidFill>
                          <a:latin typeface="American Typewriter"/>
                          <a:cs typeface="American Typewriter"/>
                        </a:rPr>
                        <a:t>s</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en</a:t>
                      </a:r>
                      <a:r>
                        <a:rPr sz="1600" spc="-40"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0"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r</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v</a:t>
                      </a:r>
                      <a:r>
                        <a:rPr sz="1600" spc="-5" dirty="0">
                          <a:solidFill>
                            <a:srgbClr val="0A1F24"/>
                          </a:solidFill>
                          <a:latin typeface="American Typewriter"/>
                          <a:cs typeface="American Typewriter"/>
                        </a:rPr>
                        <a:t>ie</a:t>
                      </a:r>
                      <a:r>
                        <a:rPr sz="1600" spc="-10" dirty="0">
                          <a:solidFill>
                            <a:srgbClr val="0A1F24"/>
                          </a:solidFill>
                          <a:latin typeface="American Typewriter"/>
                          <a:cs typeface="American Typewriter"/>
                        </a:rPr>
                        <a:t>w</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an</a:t>
                      </a:r>
                      <a:r>
                        <a:rPr sz="1600" dirty="0">
                          <a:solidFill>
                            <a:srgbClr val="0A1F24"/>
                          </a:solidFill>
                          <a:latin typeface="American Typewriter"/>
                          <a:cs typeface="American Typewriter"/>
                        </a:rPr>
                        <a:t>d</a:t>
                      </a:r>
                      <a:r>
                        <a:rPr sz="1600" spc="-40" dirty="0">
                          <a:solidFill>
                            <a:srgbClr val="0A1F24"/>
                          </a:solidFill>
                          <a:latin typeface="American Typewriter"/>
                          <a:cs typeface="American Typewriter"/>
                        </a:rPr>
                        <a:t> </a:t>
                      </a:r>
                      <a:r>
                        <a:rPr sz="1600" spc="-15"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nc</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r</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an</a:t>
                      </a:r>
                      <a:r>
                        <a:rPr sz="1600" dirty="0">
                          <a:solidFill>
                            <a:srgbClr val="0A1F24"/>
                          </a:solidFill>
                          <a:latin typeface="American Typewriter"/>
                          <a:cs typeface="American Typewriter"/>
                        </a:rPr>
                        <a:t>d</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fu</a:t>
                      </a:r>
                      <a:r>
                        <a:rPr sz="1600" spc="5" dirty="0">
                          <a:solidFill>
                            <a:srgbClr val="0A1F24"/>
                          </a:solidFill>
                          <a:latin typeface="American Typewriter"/>
                          <a:cs typeface="American Typewriter"/>
                        </a:rPr>
                        <a:t>r</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er </a:t>
                      </a:r>
                      <a:r>
                        <a:rPr sz="1600" spc="-20" dirty="0">
                          <a:solidFill>
                            <a:srgbClr val="0A1F24"/>
                          </a:solidFill>
                          <a:latin typeface="American Typewriter"/>
                          <a:cs typeface="American Typewriter"/>
                        </a:rPr>
                        <a:t>e</a:t>
                      </a:r>
                      <a:r>
                        <a:rPr sz="1600" spc="-5" dirty="0">
                          <a:solidFill>
                            <a:srgbClr val="0A1F24"/>
                          </a:solidFill>
                          <a:latin typeface="American Typewriter"/>
                          <a:cs typeface="American Typewriter"/>
                        </a:rPr>
                        <a:t>xplai</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B</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r</a:t>
                      </a:r>
                      <a:r>
                        <a:rPr sz="1600" spc="-5" dirty="0">
                          <a:solidFill>
                            <a:srgbClr val="0A1F24"/>
                          </a:solidFill>
                          <a:latin typeface="American Typewriter"/>
                          <a:cs typeface="American Typewriter"/>
                        </a:rPr>
                        <a:t>d'</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d</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cisi</a:t>
                      </a:r>
                      <a:r>
                        <a:rPr sz="1600" spc="5" dirty="0">
                          <a:solidFill>
                            <a:srgbClr val="0A1F24"/>
                          </a:solidFill>
                          <a:latin typeface="American Typewriter"/>
                          <a:cs typeface="American Typewriter"/>
                        </a:rPr>
                        <a:t>o</a:t>
                      </a:r>
                      <a:r>
                        <a:rPr sz="1600" spc="-10" dirty="0">
                          <a:solidFill>
                            <a:srgbClr val="0A1F24"/>
                          </a:solidFill>
                          <a:latin typeface="American Typewriter"/>
                          <a:cs typeface="American Typewriter"/>
                        </a:rPr>
                        <a:t>n</a:t>
                      </a:r>
                      <a:r>
                        <a:rPr sz="1600" spc="-5" dirty="0">
                          <a:solidFill>
                            <a:srgbClr val="0A1F24"/>
                          </a:solidFill>
                          <a:latin typeface="American Typewriter"/>
                          <a:cs typeface="American Typewriter"/>
                        </a:rPr>
                        <a:t>-makin</a:t>
                      </a:r>
                      <a:r>
                        <a:rPr sz="1600" dirty="0">
                          <a:solidFill>
                            <a:srgbClr val="0A1F24"/>
                          </a:solidFill>
                          <a:latin typeface="American Typewriter"/>
                          <a:cs typeface="American Typewriter"/>
                        </a:rPr>
                        <a:t>g</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p</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c</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ss</a:t>
                      </a:r>
                      <a:r>
                        <a:rPr sz="1600" dirty="0">
                          <a:solidFill>
                            <a:srgbClr val="0A1F24"/>
                          </a:solidFill>
                          <a:latin typeface="American Typewriter"/>
                          <a:cs typeface="American Typewriter"/>
                        </a:rPr>
                        <a:t>.</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1"/>
                  </a:ext>
                </a:extLst>
              </a:tr>
              <a:tr h="739140">
                <a:tc>
                  <a:txBody>
                    <a:bodyPr/>
                    <a:lstStyle/>
                    <a:p>
                      <a:pPr marL="84455" marR="100965">
                        <a:lnSpc>
                          <a:spcPct val="100699"/>
                        </a:lnSpc>
                      </a:pPr>
                      <a:r>
                        <a:rPr sz="1600" b="1" spc="5" dirty="0">
                          <a:solidFill>
                            <a:srgbClr val="0A1F24"/>
                          </a:solidFill>
                          <a:latin typeface="American Typewriter"/>
                          <a:cs typeface="American Typewriter"/>
                        </a:rPr>
                        <a:t>A</a:t>
                      </a:r>
                      <a:r>
                        <a:rPr sz="1600" b="1" dirty="0">
                          <a:solidFill>
                            <a:srgbClr val="0A1F24"/>
                          </a:solidFill>
                          <a:latin typeface="American Typewriter"/>
                          <a:cs typeface="American Typewriter"/>
                        </a:rPr>
                        <a:t>pp</a:t>
                      </a:r>
                      <a:r>
                        <a:rPr sz="1600" b="1" spc="-10" dirty="0">
                          <a:solidFill>
                            <a:srgbClr val="0A1F24"/>
                          </a:solidFill>
                          <a:latin typeface="American Typewriter"/>
                          <a:cs typeface="American Typewriter"/>
                        </a:rPr>
                        <a:t>li</a:t>
                      </a:r>
                      <a:r>
                        <a:rPr sz="1600" b="1" spc="-5" dirty="0">
                          <a:solidFill>
                            <a:srgbClr val="0A1F24"/>
                          </a:solidFill>
                          <a:latin typeface="American Typewriter"/>
                          <a:cs typeface="American Typewriter"/>
                        </a:rPr>
                        <a:t>c</a:t>
                      </a:r>
                      <a:r>
                        <a:rPr sz="1600" b="1" spc="-20" dirty="0">
                          <a:solidFill>
                            <a:srgbClr val="0A1F24"/>
                          </a:solidFill>
                          <a:latin typeface="American Typewriter"/>
                          <a:cs typeface="American Typewriter"/>
                        </a:rPr>
                        <a:t>a</a:t>
                      </a:r>
                      <a:r>
                        <a:rPr sz="1600" b="1" spc="-10" dirty="0">
                          <a:solidFill>
                            <a:srgbClr val="0A1F24"/>
                          </a:solidFill>
                          <a:latin typeface="American Typewriter"/>
                          <a:cs typeface="American Typewriter"/>
                        </a:rPr>
                        <a:t>ti</a:t>
                      </a:r>
                      <a:r>
                        <a:rPr sz="1600" b="1" dirty="0">
                          <a:solidFill>
                            <a:srgbClr val="0A1F24"/>
                          </a:solidFill>
                          <a:latin typeface="American Typewriter"/>
                          <a:cs typeface="American Typewriter"/>
                        </a:rPr>
                        <a:t>ons</a:t>
                      </a:r>
                      <a:r>
                        <a:rPr sz="1600" b="1" spc="-40" dirty="0">
                          <a:solidFill>
                            <a:srgbClr val="0A1F24"/>
                          </a:solidFill>
                          <a:latin typeface="American Typewriter"/>
                          <a:cs typeface="American Typewriter"/>
                        </a:rPr>
                        <a:t> </a:t>
                      </a:r>
                      <a:r>
                        <a:rPr sz="1600" b="1" spc="-20" dirty="0">
                          <a:solidFill>
                            <a:srgbClr val="0A1F24"/>
                          </a:solidFill>
                          <a:latin typeface="American Typewriter"/>
                          <a:cs typeface="American Typewriter"/>
                        </a:rPr>
                        <a:t>f</a:t>
                      </a:r>
                      <a:r>
                        <a:rPr sz="1600" b="1" dirty="0">
                          <a:solidFill>
                            <a:srgbClr val="0A1F24"/>
                          </a:solidFill>
                          <a:latin typeface="American Typewriter"/>
                          <a:cs typeface="American Typewriter"/>
                        </a:rPr>
                        <a:t>or</a:t>
                      </a:r>
                      <a:r>
                        <a:rPr sz="1600" b="1" spc="-35" dirty="0">
                          <a:solidFill>
                            <a:srgbClr val="0A1F24"/>
                          </a:solidFill>
                          <a:latin typeface="American Typewriter"/>
                          <a:cs typeface="American Typewriter"/>
                        </a:rPr>
                        <a:t> </a:t>
                      </a:r>
                      <a:r>
                        <a:rPr sz="1600" b="1" spc="-5" dirty="0">
                          <a:solidFill>
                            <a:srgbClr val="0A1F24"/>
                          </a:solidFill>
                          <a:latin typeface="American Typewriter"/>
                          <a:cs typeface="American Typewriter"/>
                        </a:rPr>
                        <a:t>.ama</a:t>
                      </a:r>
                      <a:r>
                        <a:rPr sz="1600" b="1" spc="-30" dirty="0">
                          <a:solidFill>
                            <a:srgbClr val="0A1F24"/>
                          </a:solidFill>
                          <a:latin typeface="American Typewriter"/>
                          <a:cs typeface="American Typewriter"/>
                        </a:rPr>
                        <a:t>z</a:t>
                      </a:r>
                      <a:r>
                        <a:rPr sz="1600" b="1" dirty="0">
                          <a:solidFill>
                            <a:srgbClr val="0A1F24"/>
                          </a:solidFill>
                          <a:latin typeface="American Typewriter"/>
                          <a:cs typeface="American Typewriter"/>
                        </a:rPr>
                        <a:t>on </a:t>
                      </a:r>
                      <a:r>
                        <a:rPr sz="1600" b="1" spc="-5" dirty="0">
                          <a:solidFill>
                            <a:srgbClr val="0A1F24"/>
                          </a:solidFill>
                          <a:latin typeface="American Typewriter"/>
                          <a:cs typeface="American Typewriter"/>
                        </a:rPr>
                        <a:t>a</a:t>
                      </a:r>
                      <a:r>
                        <a:rPr sz="1600" b="1" dirty="0">
                          <a:solidFill>
                            <a:srgbClr val="0A1F24"/>
                          </a:solidFill>
                          <a:latin typeface="American Typewriter"/>
                          <a:cs typeface="American Typewriter"/>
                        </a:rPr>
                        <a:t>nd</a:t>
                      </a:r>
                      <a:r>
                        <a:rPr sz="1600" b="1" spc="-35" dirty="0">
                          <a:solidFill>
                            <a:srgbClr val="0A1F24"/>
                          </a:solidFill>
                          <a:latin typeface="American Typewriter"/>
                          <a:cs typeface="American Typewriter"/>
                        </a:rPr>
                        <a:t> </a:t>
                      </a:r>
                      <a:r>
                        <a:rPr sz="1600" b="1" spc="-15" dirty="0">
                          <a:solidFill>
                            <a:srgbClr val="0A1F24"/>
                          </a:solidFill>
                          <a:latin typeface="American Typewriter"/>
                          <a:cs typeface="American Typewriter"/>
                        </a:rPr>
                        <a:t>r</a:t>
                      </a:r>
                      <a:r>
                        <a:rPr sz="1600" b="1" spc="-10" dirty="0">
                          <a:solidFill>
                            <a:srgbClr val="0A1F24"/>
                          </a:solidFill>
                          <a:latin typeface="American Typewriter"/>
                          <a:cs typeface="American Typewriter"/>
                        </a:rPr>
                        <a:t>el</a:t>
                      </a:r>
                      <a:r>
                        <a:rPr sz="1600" b="1" spc="-20" dirty="0">
                          <a:solidFill>
                            <a:srgbClr val="0A1F24"/>
                          </a:solidFill>
                          <a:latin typeface="American Typewriter"/>
                          <a:cs typeface="American Typewriter"/>
                        </a:rPr>
                        <a:t>a</a:t>
                      </a:r>
                      <a:r>
                        <a:rPr sz="1600" b="1" spc="-25" dirty="0">
                          <a:solidFill>
                            <a:srgbClr val="0A1F24"/>
                          </a:solidFill>
                          <a:latin typeface="American Typewriter"/>
                          <a:cs typeface="American Typewriter"/>
                        </a:rPr>
                        <a:t>t</a:t>
                      </a:r>
                      <a:r>
                        <a:rPr sz="1600" b="1" spc="-10" dirty="0">
                          <a:solidFill>
                            <a:srgbClr val="0A1F24"/>
                          </a:solidFill>
                          <a:latin typeface="American Typewriter"/>
                          <a:cs typeface="American Typewriter"/>
                        </a:rPr>
                        <a:t>e</a:t>
                      </a:r>
                      <a:r>
                        <a:rPr sz="1600" b="1" dirty="0">
                          <a:solidFill>
                            <a:srgbClr val="0A1F24"/>
                          </a:solidFill>
                          <a:latin typeface="American Typewriter"/>
                          <a:cs typeface="American Typewriter"/>
                        </a:rPr>
                        <a:t>d</a:t>
                      </a:r>
                      <a:r>
                        <a:rPr sz="1600" b="1" spc="-35" dirty="0">
                          <a:solidFill>
                            <a:srgbClr val="0A1F24"/>
                          </a:solidFill>
                          <a:latin typeface="American Typewriter"/>
                          <a:cs typeface="American Typewriter"/>
                        </a:rPr>
                        <a:t> </a:t>
                      </a:r>
                      <a:r>
                        <a:rPr sz="1600" b="1" spc="-20" dirty="0">
                          <a:solidFill>
                            <a:srgbClr val="0A1F24"/>
                          </a:solidFill>
                          <a:latin typeface="American Typewriter"/>
                          <a:cs typeface="American Typewriter"/>
                        </a:rPr>
                        <a:t>s</a:t>
                      </a:r>
                      <a:r>
                        <a:rPr sz="1600" b="1" spc="-5" dirty="0">
                          <a:solidFill>
                            <a:srgbClr val="0A1F24"/>
                          </a:solidFill>
                          <a:latin typeface="American Typewriter"/>
                          <a:cs typeface="American Typewriter"/>
                        </a:rPr>
                        <a:t>t</a:t>
                      </a:r>
                      <a:r>
                        <a:rPr sz="1600" b="1" spc="5" dirty="0">
                          <a:solidFill>
                            <a:srgbClr val="0A1F24"/>
                          </a:solidFill>
                          <a:latin typeface="American Typewriter"/>
                          <a:cs typeface="American Typewriter"/>
                        </a:rPr>
                        <a:t>r</a:t>
                      </a:r>
                      <a:r>
                        <a:rPr sz="1600" b="1" spc="-10" dirty="0">
                          <a:solidFill>
                            <a:srgbClr val="0A1F24"/>
                          </a:solidFill>
                          <a:latin typeface="American Typewriter"/>
                          <a:cs typeface="American Typewriter"/>
                        </a:rPr>
                        <a:t>i</a:t>
                      </a:r>
                      <a:r>
                        <a:rPr sz="1600" b="1" dirty="0">
                          <a:solidFill>
                            <a:srgbClr val="0A1F24"/>
                          </a:solidFill>
                          <a:latin typeface="American Typewriter"/>
                          <a:cs typeface="American Typewriter"/>
                        </a:rPr>
                        <a:t>ngs</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85090" marR="231140" algn="just">
                        <a:lnSpc>
                          <a:spcPts val="1700"/>
                        </a:lnSpc>
                      </a:pPr>
                      <a:r>
                        <a:rPr sz="1600" spc="-5" dirty="0">
                          <a:solidFill>
                            <a:srgbClr val="0A1F24"/>
                          </a:solidFill>
                          <a:latin typeface="American Typewriter"/>
                          <a:cs typeface="American Typewriter"/>
                        </a:rPr>
                        <a:t>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Bo</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ha</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as</a:t>
                      </a:r>
                      <a:r>
                        <a:rPr sz="1600" spc="-55" dirty="0">
                          <a:solidFill>
                            <a:srgbClr val="0A1F24"/>
                          </a:solidFill>
                          <a:latin typeface="American Typewriter"/>
                          <a:cs typeface="American Typewriter"/>
                        </a:rPr>
                        <a:t>k</a:t>
                      </a:r>
                      <a:r>
                        <a:rPr sz="1600" dirty="0">
                          <a:solidFill>
                            <a:srgbClr val="0A1F24"/>
                          </a:solidFill>
                          <a:latin typeface="American Typewriter"/>
                          <a:cs typeface="American Typewriter"/>
                        </a:rPr>
                        <a:t>ed</a:t>
                      </a:r>
                      <a:r>
                        <a:rPr sz="1600" spc="-45"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C</a:t>
                      </a:r>
                      <a:r>
                        <a:rPr sz="1600" spc="-20" dirty="0">
                          <a:solidFill>
                            <a:srgbClr val="0A1F24"/>
                          </a:solidFill>
                          <a:latin typeface="American Typewriter"/>
                          <a:cs typeface="American Typewriter"/>
                        </a:rPr>
                        <a:t>E</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f</a:t>
                      </a:r>
                      <a:r>
                        <a:rPr sz="1600" spc="-5" dirty="0">
                          <a:solidFill>
                            <a:srgbClr val="0A1F24"/>
                          </a:solidFill>
                          <a:latin typeface="American Typewriter"/>
                          <a:cs typeface="American Typewriter"/>
                        </a:rPr>
                        <a:t>acili</a:t>
                      </a:r>
                      <a:r>
                        <a:rPr sz="1600" spc="-20" dirty="0">
                          <a:solidFill>
                            <a:srgbClr val="0A1F24"/>
                          </a:solidFill>
                          <a:latin typeface="American Typewriter"/>
                          <a:cs typeface="American Typewriter"/>
                        </a:rPr>
                        <a:t>tat</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e</a:t>
                      </a:r>
                      <a:r>
                        <a:rPr sz="1600" spc="-15" dirty="0">
                          <a:solidFill>
                            <a:srgbClr val="0A1F24"/>
                          </a:solidFill>
                          <a:latin typeface="American Typewriter"/>
                          <a:cs typeface="American Typewriter"/>
                        </a:rPr>
                        <a:t>g</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be</a:t>
                      </a:r>
                      <a:r>
                        <a:rPr sz="1600" dirty="0">
                          <a:solidFill>
                            <a:srgbClr val="0A1F24"/>
                          </a:solidFill>
                          <a:latin typeface="American Typewriter"/>
                          <a:cs typeface="American Typewriter"/>
                        </a:rPr>
                        <a:t>t</a:t>
                      </a:r>
                      <a:r>
                        <a:rPr sz="1600" spc="-10" dirty="0">
                          <a:solidFill>
                            <a:srgbClr val="0A1F24"/>
                          </a:solidFill>
                          <a:latin typeface="American Typewriter"/>
                          <a:cs typeface="American Typewriter"/>
                        </a:rPr>
                        <a:t>w</a:t>
                      </a:r>
                      <a:r>
                        <a:rPr sz="1600" dirty="0">
                          <a:solidFill>
                            <a:srgbClr val="0A1F24"/>
                          </a:solidFill>
                          <a:latin typeface="American Typewriter"/>
                          <a:cs typeface="American Typewriter"/>
                        </a:rPr>
                        <a:t>een 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Ama</a:t>
                      </a:r>
                      <a:r>
                        <a:rPr sz="1600" spc="-30" dirty="0">
                          <a:solidFill>
                            <a:srgbClr val="0A1F24"/>
                          </a:solidFill>
                          <a:latin typeface="American Typewriter"/>
                          <a:cs typeface="American Typewriter"/>
                        </a:rPr>
                        <a:t>z</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C</a:t>
                      </a:r>
                      <a:r>
                        <a:rPr sz="1600" spc="5" dirty="0">
                          <a:solidFill>
                            <a:srgbClr val="0A1F24"/>
                          </a:solidFill>
                          <a:latin typeface="American Typewriter"/>
                          <a:cs typeface="American Typewriter"/>
                        </a:rPr>
                        <a:t>oo</a:t>
                      </a:r>
                      <a:r>
                        <a:rPr sz="1600" spc="-5" dirty="0">
                          <a:solidFill>
                            <a:srgbClr val="0A1F24"/>
                          </a:solidFill>
                          <a:latin typeface="American Typewriter"/>
                          <a:cs typeface="American Typewriter"/>
                        </a:rPr>
                        <a:t>p</a:t>
                      </a:r>
                      <a:r>
                        <a:rPr sz="1600" dirty="0">
                          <a:solidFill>
                            <a:srgbClr val="0A1F24"/>
                          </a:solidFill>
                          <a:latin typeface="American Typewriter"/>
                          <a:cs typeface="American Typewriter"/>
                        </a:rPr>
                        <a:t>e</a:t>
                      </a:r>
                      <a:r>
                        <a:rPr sz="1600" spc="-30" dirty="0">
                          <a:solidFill>
                            <a:srgbClr val="0A1F24"/>
                          </a:solidFill>
                          <a:latin typeface="American Typewriter"/>
                          <a:cs typeface="American Typewriter"/>
                        </a:rPr>
                        <a:t>r</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105" dirty="0">
                          <a:solidFill>
                            <a:srgbClr val="0A1F24"/>
                          </a:solidFill>
                          <a:latin typeface="American Typewriter"/>
                          <a:cs typeface="American Typewriter"/>
                        </a:rPr>
                        <a:t>T</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ty</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O</a:t>
                      </a:r>
                      <a:r>
                        <a:rPr sz="1600" spc="-20" dirty="0">
                          <a:solidFill>
                            <a:srgbClr val="0A1F24"/>
                          </a:solidFill>
                          <a:latin typeface="American Typewriter"/>
                          <a:cs typeface="American Typewriter"/>
                        </a:rPr>
                        <a:t>r</a:t>
                      </a:r>
                      <a:r>
                        <a:rPr sz="1600" spc="-35" dirty="0">
                          <a:solidFill>
                            <a:srgbClr val="0A1F24"/>
                          </a:solidFill>
                          <a:latin typeface="American Typewriter"/>
                          <a:cs typeface="American Typewriter"/>
                        </a:rPr>
                        <a:t>g</a:t>
                      </a:r>
                      <a:r>
                        <a:rPr sz="1600" spc="-5" dirty="0">
                          <a:solidFill>
                            <a:srgbClr val="0A1F24"/>
                          </a:solidFill>
                          <a:latin typeface="American Typewriter"/>
                          <a:cs typeface="American Typewriter"/>
                        </a:rPr>
                        <a:t>ani</a:t>
                      </a:r>
                      <a:r>
                        <a:rPr sz="1600" spc="-20" dirty="0">
                          <a:solidFill>
                            <a:srgbClr val="0A1F24"/>
                          </a:solidFill>
                          <a:latin typeface="American Typewriter"/>
                          <a:cs typeface="American Typewriter"/>
                        </a:rPr>
                        <a:t>za</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n</a:t>
                      </a:r>
                      <a:r>
                        <a:rPr sz="1600" spc="-100" dirty="0">
                          <a:solidFill>
                            <a:srgbClr val="0A1F24"/>
                          </a:solidFill>
                          <a:latin typeface="American Typewriter"/>
                          <a:cs typeface="American Typewriter"/>
                        </a:rPr>
                        <a:t>’</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a:t>
                      </a:r>
                      <a:r>
                        <a:rPr sz="1600" spc="-15" dirty="0">
                          <a:solidFill>
                            <a:srgbClr val="0A1F24"/>
                          </a:solidFill>
                          <a:latin typeface="American Typewriter"/>
                          <a:cs typeface="American Typewriter"/>
                        </a:rPr>
                        <a:t>A</a:t>
                      </a:r>
                      <a:r>
                        <a:rPr sz="1600" dirty="0">
                          <a:solidFill>
                            <a:srgbClr val="0A1F24"/>
                          </a:solidFill>
                          <a:latin typeface="American Typewriter"/>
                          <a:cs typeface="American Typewriter"/>
                        </a:rPr>
                        <a:t>C</a:t>
                      </a:r>
                      <a:r>
                        <a:rPr sz="1600" spc="-5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m</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mb</a:t>
                      </a:r>
                      <a:r>
                        <a:rPr sz="1600" dirty="0">
                          <a:solidFill>
                            <a:srgbClr val="0A1F24"/>
                          </a:solidFill>
                          <a:latin typeface="American Typewriter"/>
                          <a:cs typeface="American Typewriter"/>
                        </a:rPr>
                        <a:t>er </a:t>
                      </a:r>
                      <a:r>
                        <a:rPr sz="1600" spc="-20" dirty="0">
                          <a:solidFill>
                            <a:srgbClr val="0A1F24"/>
                          </a:solidFill>
                          <a:latin typeface="American Typewriter"/>
                          <a:cs typeface="American Typewriter"/>
                        </a:rPr>
                        <a:t>sta</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es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an</a:t>
                      </a:r>
                      <a:r>
                        <a:rPr sz="1600" dirty="0">
                          <a:solidFill>
                            <a:srgbClr val="0A1F24"/>
                          </a:solidFill>
                          <a:latin typeface="American Typewriter"/>
                          <a:cs typeface="American Typewriter"/>
                        </a:rPr>
                        <a:t>d</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Ama</a:t>
                      </a:r>
                      <a:r>
                        <a:rPr sz="1600" spc="-30" dirty="0">
                          <a:solidFill>
                            <a:srgbClr val="0A1F24"/>
                          </a:solidFill>
                          <a:latin typeface="American Typewriter"/>
                          <a:cs typeface="American Typewriter"/>
                        </a:rPr>
                        <a:t>z</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0" dirty="0">
                          <a:solidFill>
                            <a:srgbClr val="0A1F24"/>
                          </a:solidFill>
                          <a:latin typeface="American Typewriter"/>
                          <a:cs typeface="American Typewriter"/>
                        </a:rPr>
                        <a:t> </a:t>
                      </a:r>
                      <a:r>
                        <a:rPr sz="1600" spc="-15" dirty="0">
                          <a:solidFill>
                            <a:srgbClr val="0A1F24"/>
                          </a:solidFill>
                          <a:latin typeface="American Typewriter"/>
                          <a:cs typeface="American Typewriter"/>
                        </a:rPr>
                        <a:t>c</a:t>
                      </a:r>
                      <a:r>
                        <a:rPr sz="1600" spc="5" dirty="0">
                          <a:solidFill>
                            <a:srgbClr val="0A1F24"/>
                          </a:solidFill>
                          <a:latin typeface="American Typewriter"/>
                          <a:cs typeface="American Typewriter"/>
                        </a:rPr>
                        <a:t>or</a:t>
                      </a:r>
                      <a:r>
                        <a:rPr sz="1600" spc="-5" dirty="0">
                          <a:solidFill>
                            <a:srgbClr val="0A1F24"/>
                          </a:solidFill>
                          <a:latin typeface="American Typewriter"/>
                          <a:cs typeface="American Typewriter"/>
                        </a:rPr>
                        <a:t>p</a:t>
                      </a:r>
                      <a:r>
                        <a:rPr sz="1600" spc="5" dirty="0">
                          <a:solidFill>
                            <a:srgbClr val="0A1F24"/>
                          </a:solidFill>
                          <a:latin typeface="American Typewriter"/>
                          <a:cs typeface="American Typewriter"/>
                        </a:rPr>
                        <a:t>o</a:t>
                      </a:r>
                      <a:r>
                        <a:rPr sz="1600" spc="-30" dirty="0">
                          <a:solidFill>
                            <a:srgbClr val="0A1F24"/>
                          </a:solidFill>
                          <a:latin typeface="American Typewriter"/>
                          <a:cs typeface="American Typewriter"/>
                        </a:rPr>
                        <a:t>r</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2"/>
                  </a:ext>
                </a:extLst>
              </a:tr>
              <a:tr h="1170940">
                <a:tc>
                  <a:txBody>
                    <a:bodyPr/>
                    <a:lstStyle/>
                    <a:p>
                      <a:pPr marL="84455" marR="112395">
                        <a:lnSpc>
                          <a:spcPct val="100099"/>
                        </a:lnSpc>
                      </a:pPr>
                      <a:r>
                        <a:rPr sz="1600" b="1" spc="-10" dirty="0">
                          <a:solidFill>
                            <a:srgbClr val="0A1F24"/>
                          </a:solidFill>
                          <a:latin typeface="American Typewriter"/>
                          <a:cs typeface="American Typewriter"/>
                        </a:rPr>
                        <a:t>E</a:t>
                      </a:r>
                      <a:r>
                        <a:rPr sz="1600" b="1" dirty="0">
                          <a:solidFill>
                            <a:srgbClr val="0A1F24"/>
                          </a:solidFill>
                          <a:latin typeface="American Typewriter"/>
                          <a:cs typeface="American Typewriter"/>
                        </a:rPr>
                        <a:t>n</a:t>
                      </a:r>
                      <a:r>
                        <a:rPr sz="1600" b="1" spc="-5" dirty="0">
                          <a:solidFill>
                            <a:srgbClr val="0A1F24"/>
                          </a:solidFill>
                          <a:latin typeface="American Typewriter"/>
                          <a:cs typeface="American Typewriter"/>
                        </a:rPr>
                        <a:t>a</a:t>
                      </a:r>
                      <a:r>
                        <a:rPr sz="1600" b="1" dirty="0">
                          <a:solidFill>
                            <a:srgbClr val="0A1F24"/>
                          </a:solidFill>
                          <a:latin typeface="American Typewriter"/>
                          <a:cs typeface="American Typewriter"/>
                        </a:rPr>
                        <a:t>b</a:t>
                      </a:r>
                      <a:r>
                        <a:rPr sz="1600" b="1" spc="-10" dirty="0">
                          <a:solidFill>
                            <a:srgbClr val="0A1F24"/>
                          </a:solidFill>
                          <a:latin typeface="American Typewriter"/>
                          <a:cs typeface="American Typewriter"/>
                        </a:rPr>
                        <a:t>li</a:t>
                      </a:r>
                      <a:r>
                        <a:rPr sz="1600" b="1" dirty="0">
                          <a:solidFill>
                            <a:srgbClr val="0A1F24"/>
                          </a:solidFill>
                          <a:latin typeface="American Typewriter"/>
                          <a:cs typeface="American Typewriter"/>
                        </a:rPr>
                        <a:t>ng</a:t>
                      </a:r>
                      <a:r>
                        <a:rPr sz="1600" b="1" spc="-35" dirty="0">
                          <a:solidFill>
                            <a:srgbClr val="0A1F24"/>
                          </a:solidFill>
                          <a:latin typeface="American Typewriter"/>
                          <a:cs typeface="American Typewriter"/>
                        </a:rPr>
                        <a:t> </a:t>
                      </a:r>
                      <a:r>
                        <a:rPr sz="1600" b="1" spc="-10" dirty="0">
                          <a:solidFill>
                            <a:srgbClr val="0A1F24"/>
                          </a:solidFill>
                          <a:latin typeface="American Typewriter"/>
                          <a:cs typeface="American Typewriter"/>
                        </a:rPr>
                        <a:t>i</a:t>
                      </a:r>
                      <a:r>
                        <a:rPr sz="1600" b="1" dirty="0">
                          <a:solidFill>
                            <a:srgbClr val="0A1F24"/>
                          </a:solidFill>
                          <a:latin typeface="American Typewriter"/>
                          <a:cs typeface="American Typewriter"/>
                        </a:rPr>
                        <a:t>n</a:t>
                      </a:r>
                      <a:r>
                        <a:rPr sz="1600" b="1" spc="5" dirty="0">
                          <a:solidFill>
                            <a:srgbClr val="0A1F24"/>
                          </a:solidFill>
                          <a:latin typeface="American Typewriter"/>
                          <a:cs typeface="American Typewriter"/>
                        </a:rPr>
                        <a:t>c</a:t>
                      </a:r>
                      <a:r>
                        <a:rPr sz="1600" b="1" spc="-10" dirty="0">
                          <a:solidFill>
                            <a:srgbClr val="0A1F24"/>
                          </a:solidFill>
                          <a:latin typeface="American Typewriter"/>
                          <a:cs typeface="American Typewriter"/>
                        </a:rPr>
                        <a:t>l</a:t>
                      </a:r>
                      <a:r>
                        <a:rPr sz="1600" b="1" dirty="0">
                          <a:solidFill>
                            <a:srgbClr val="0A1F24"/>
                          </a:solidFill>
                          <a:latin typeface="American Typewriter"/>
                          <a:cs typeface="American Typewriter"/>
                        </a:rPr>
                        <a:t>u</a:t>
                      </a:r>
                      <a:r>
                        <a:rPr sz="1600" b="1" spc="-5" dirty="0">
                          <a:solidFill>
                            <a:srgbClr val="0A1F24"/>
                          </a:solidFill>
                          <a:latin typeface="American Typewriter"/>
                          <a:cs typeface="American Typewriter"/>
                        </a:rPr>
                        <a:t>s</a:t>
                      </a:r>
                      <a:r>
                        <a:rPr sz="1600" b="1" spc="-10" dirty="0">
                          <a:solidFill>
                            <a:srgbClr val="0A1F24"/>
                          </a:solidFill>
                          <a:latin typeface="American Typewriter"/>
                          <a:cs typeface="American Typewriter"/>
                        </a:rPr>
                        <a:t>iv</a:t>
                      </a:r>
                      <a:r>
                        <a:rPr sz="1600" b="1" spc="-5" dirty="0">
                          <a:solidFill>
                            <a:srgbClr val="0A1F24"/>
                          </a:solidFill>
                          <a:latin typeface="American Typewriter"/>
                          <a:cs typeface="American Typewriter"/>
                        </a:rPr>
                        <a:t>e</a:t>
                      </a:r>
                      <a:r>
                        <a:rPr sz="1600" b="1" dirty="0">
                          <a:solidFill>
                            <a:srgbClr val="0A1F24"/>
                          </a:solidFill>
                          <a:latin typeface="American Typewriter"/>
                          <a:cs typeface="American Typewriter"/>
                        </a:rPr>
                        <a:t>, </a:t>
                      </a:r>
                      <a:r>
                        <a:rPr sz="1600" b="1" spc="-10" dirty="0">
                          <a:solidFill>
                            <a:srgbClr val="0A1F24"/>
                          </a:solidFill>
                          <a:latin typeface="American Typewriter"/>
                          <a:cs typeface="American Typewriter"/>
                        </a:rPr>
                        <a:t>i</a:t>
                      </a:r>
                      <a:r>
                        <a:rPr sz="1600" b="1" spc="-5" dirty="0">
                          <a:solidFill>
                            <a:srgbClr val="0A1F24"/>
                          </a:solidFill>
                          <a:latin typeface="American Typewriter"/>
                          <a:cs typeface="American Typewriter"/>
                        </a:rPr>
                        <a:t>n</a:t>
                      </a:r>
                      <a:r>
                        <a:rPr sz="1600" b="1" spc="-20" dirty="0">
                          <a:solidFill>
                            <a:srgbClr val="0A1F24"/>
                          </a:solidFill>
                          <a:latin typeface="American Typewriter"/>
                          <a:cs typeface="American Typewriter"/>
                        </a:rPr>
                        <a:t>f</a:t>
                      </a:r>
                      <a:r>
                        <a:rPr sz="1600" b="1" dirty="0">
                          <a:solidFill>
                            <a:srgbClr val="0A1F24"/>
                          </a:solidFill>
                          <a:latin typeface="American Typewriter"/>
                          <a:cs typeface="American Typewriter"/>
                        </a:rPr>
                        <a:t>o</a:t>
                      </a:r>
                      <a:r>
                        <a:rPr sz="1600" b="1" spc="5" dirty="0">
                          <a:solidFill>
                            <a:srgbClr val="0A1F24"/>
                          </a:solidFill>
                          <a:latin typeface="American Typewriter"/>
                          <a:cs typeface="American Typewriter"/>
                        </a:rPr>
                        <a:t>r</a:t>
                      </a:r>
                      <a:r>
                        <a:rPr sz="1600" b="1" spc="-5" dirty="0">
                          <a:solidFill>
                            <a:srgbClr val="0A1F24"/>
                          </a:solidFill>
                          <a:latin typeface="American Typewriter"/>
                          <a:cs typeface="American Typewriter"/>
                        </a:rPr>
                        <a:t>m</a:t>
                      </a:r>
                      <a:r>
                        <a:rPr sz="1600" b="1" spc="-10" dirty="0">
                          <a:solidFill>
                            <a:srgbClr val="0A1F24"/>
                          </a:solidFill>
                          <a:latin typeface="American Typewriter"/>
                          <a:cs typeface="American Typewriter"/>
                        </a:rPr>
                        <a:t>e</a:t>
                      </a:r>
                      <a:r>
                        <a:rPr sz="1600" b="1" dirty="0">
                          <a:solidFill>
                            <a:srgbClr val="0A1F24"/>
                          </a:solidFill>
                          <a:latin typeface="American Typewriter"/>
                          <a:cs typeface="American Typewriter"/>
                        </a:rPr>
                        <a:t>d</a:t>
                      </a:r>
                      <a:r>
                        <a:rPr sz="1600" b="1" spc="-35" dirty="0">
                          <a:solidFill>
                            <a:srgbClr val="0A1F24"/>
                          </a:solidFill>
                          <a:latin typeface="American Typewriter"/>
                          <a:cs typeface="American Typewriter"/>
                        </a:rPr>
                        <a:t> </a:t>
                      </a:r>
                      <a:r>
                        <a:rPr sz="1600" b="1" spc="-5" dirty="0">
                          <a:solidFill>
                            <a:srgbClr val="0A1F24"/>
                          </a:solidFill>
                          <a:latin typeface="American Typewriter"/>
                          <a:cs typeface="American Typewriter"/>
                        </a:rPr>
                        <a:t>a</a:t>
                      </a:r>
                      <a:r>
                        <a:rPr sz="1600" b="1" dirty="0">
                          <a:solidFill>
                            <a:srgbClr val="0A1F24"/>
                          </a:solidFill>
                          <a:latin typeface="American Typewriter"/>
                          <a:cs typeface="American Typewriter"/>
                        </a:rPr>
                        <a:t>nd </a:t>
                      </a:r>
                      <a:r>
                        <a:rPr sz="1600" b="1" spc="-5" dirty="0">
                          <a:solidFill>
                            <a:srgbClr val="0A1F24"/>
                          </a:solidFill>
                          <a:latin typeface="American Typewriter"/>
                          <a:cs typeface="American Typewriter"/>
                        </a:rPr>
                        <a:t>m</a:t>
                      </a:r>
                      <a:r>
                        <a:rPr sz="1600" b="1" spc="-10" dirty="0">
                          <a:solidFill>
                            <a:srgbClr val="0A1F24"/>
                          </a:solidFill>
                          <a:latin typeface="American Typewriter"/>
                          <a:cs typeface="American Typewriter"/>
                        </a:rPr>
                        <a:t>e</a:t>
                      </a:r>
                      <a:r>
                        <a:rPr sz="1600" b="1" spc="-5" dirty="0">
                          <a:solidFill>
                            <a:srgbClr val="0A1F24"/>
                          </a:solidFill>
                          <a:latin typeface="American Typewriter"/>
                          <a:cs typeface="American Typewriter"/>
                        </a:rPr>
                        <a:t>a</a:t>
                      </a:r>
                      <a:r>
                        <a:rPr sz="1600" b="1" dirty="0">
                          <a:solidFill>
                            <a:srgbClr val="0A1F24"/>
                          </a:solidFill>
                          <a:latin typeface="American Typewriter"/>
                          <a:cs typeface="American Typewriter"/>
                        </a:rPr>
                        <a:t>n</a:t>
                      </a:r>
                      <a:r>
                        <a:rPr sz="1600" b="1" spc="-5" dirty="0">
                          <a:solidFill>
                            <a:srgbClr val="0A1F24"/>
                          </a:solidFill>
                          <a:latin typeface="American Typewriter"/>
                          <a:cs typeface="American Typewriter"/>
                        </a:rPr>
                        <a:t>i</a:t>
                      </a:r>
                      <a:r>
                        <a:rPr sz="1600" b="1" dirty="0">
                          <a:solidFill>
                            <a:srgbClr val="0A1F24"/>
                          </a:solidFill>
                          <a:latin typeface="American Typewriter"/>
                          <a:cs typeface="American Typewriter"/>
                        </a:rPr>
                        <a:t>ng</a:t>
                      </a:r>
                      <a:r>
                        <a:rPr sz="1600" b="1" spc="5" dirty="0">
                          <a:solidFill>
                            <a:srgbClr val="0A1F24"/>
                          </a:solidFill>
                          <a:latin typeface="American Typewriter"/>
                          <a:cs typeface="American Typewriter"/>
                        </a:rPr>
                        <a:t>f</a:t>
                      </a:r>
                      <a:r>
                        <a:rPr sz="1600" b="1" dirty="0">
                          <a:solidFill>
                            <a:srgbClr val="0A1F24"/>
                          </a:solidFill>
                          <a:latin typeface="American Typewriter"/>
                          <a:cs typeface="American Typewriter"/>
                        </a:rPr>
                        <a:t>ul</a:t>
                      </a:r>
                      <a:r>
                        <a:rPr sz="1600" b="1" spc="-45" dirty="0">
                          <a:solidFill>
                            <a:srgbClr val="0A1F24"/>
                          </a:solidFill>
                          <a:latin typeface="American Typewriter"/>
                          <a:cs typeface="American Typewriter"/>
                        </a:rPr>
                        <a:t> </a:t>
                      </a:r>
                      <a:r>
                        <a:rPr sz="1600" b="1" dirty="0">
                          <a:solidFill>
                            <a:srgbClr val="0A1F24"/>
                          </a:solidFill>
                          <a:latin typeface="American Typewriter"/>
                          <a:cs typeface="American Typewriter"/>
                        </a:rPr>
                        <a:t>p</a:t>
                      </a:r>
                      <a:r>
                        <a:rPr sz="1600" b="1" spc="-5" dirty="0">
                          <a:solidFill>
                            <a:srgbClr val="0A1F24"/>
                          </a:solidFill>
                          <a:latin typeface="American Typewriter"/>
                          <a:cs typeface="American Typewriter"/>
                        </a:rPr>
                        <a:t>a</a:t>
                      </a:r>
                      <a:r>
                        <a:rPr sz="1600" b="1" spc="5" dirty="0">
                          <a:solidFill>
                            <a:srgbClr val="0A1F24"/>
                          </a:solidFill>
                          <a:latin typeface="American Typewriter"/>
                          <a:cs typeface="American Typewriter"/>
                        </a:rPr>
                        <a:t>r</a:t>
                      </a:r>
                      <a:r>
                        <a:rPr sz="1600" b="1" spc="-5" dirty="0">
                          <a:solidFill>
                            <a:srgbClr val="0A1F24"/>
                          </a:solidFill>
                          <a:latin typeface="American Typewriter"/>
                          <a:cs typeface="American Typewriter"/>
                        </a:rPr>
                        <a:t>ti</a:t>
                      </a:r>
                      <a:r>
                        <a:rPr sz="1600" b="1" dirty="0">
                          <a:solidFill>
                            <a:srgbClr val="0A1F24"/>
                          </a:solidFill>
                          <a:latin typeface="American Typewriter"/>
                          <a:cs typeface="American Typewriter"/>
                        </a:rPr>
                        <a:t>c</a:t>
                      </a:r>
                      <a:r>
                        <a:rPr sz="1600" b="1" spc="-5" dirty="0">
                          <a:solidFill>
                            <a:srgbClr val="0A1F24"/>
                          </a:solidFill>
                          <a:latin typeface="American Typewriter"/>
                          <a:cs typeface="American Typewriter"/>
                        </a:rPr>
                        <a:t>i</a:t>
                      </a:r>
                      <a:r>
                        <a:rPr sz="1600" b="1" dirty="0">
                          <a:solidFill>
                            <a:srgbClr val="0A1F24"/>
                          </a:solidFill>
                          <a:latin typeface="American Typewriter"/>
                          <a:cs typeface="American Typewriter"/>
                        </a:rPr>
                        <a:t>p</a:t>
                      </a:r>
                      <a:r>
                        <a:rPr sz="1600" b="1" spc="-20" dirty="0">
                          <a:solidFill>
                            <a:srgbClr val="0A1F24"/>
                          </a:solidFill>
                          <a:latin typeface="American Typewriter"/>
                          <a:cs typeface="American Typewriter"/>
                        </a:rPr>
                        <a:t>a</a:t>
                      </a:r>
                      <a:r>
                        <a:rPr sz="1600" b="1" spc="-5" dirty="0">
                          <a:solidFill>
                            <a:srgbClr val="0A1F24"/>
                          </a:solidFill>
                          <a:latin typeface="American Typewriter"/>
                          <a:cs typeface="American Typewriter"/>
                        </a:rPr>
                        <a:t>ti</a:t>
                      </a:r>
                      <a:r>
                        <a:rPr sz="1600" b="1" dirty="0">
                          <a:solidFill>
                            <a:srgbClr val="0A1F24"/>
                          </a:solidFill>
                          <a:latin typeface="American Typewriter"/>
                          <a:cs typeface="American Typewriter"/>
                        </a:rPr>
                        <a:t>on </a:t>
                      </a:r>
                      <a:r>
                        <a:rPr sz="1600" b="1" spc="-10" dirty="0">
                          <a:solidFill>
                            <a:srgbClr val="0A1F24"/>
                          </a:solidFill>
                          <a:latin typeface="American Typewriter"/>
                          <a:cs typeface="American Typewriter"/>
                        </a:rPr>
                        <a:t>i</a:t>
                      </a:r>
                      <a:r>
                        <a:rPr sz="1600" b="1" dirty="0">
                          <a:solidFill>
                            <a:srgbClr val="0A1F24"/>
                          </a:solidFill>
                          <a:latin typeface="American Typewriter"/>
                          <a:cs typeface="American Typewriter"/>
                        </a:rPr>
                        <a:t>n</a:t>
                      </a:r>
                      <a:r>
                        <a:rPr sz="1600" b="1" spc="-35" dirty="0">
                          <a:solidFill>
                            <a:srgbClr val="0A1F24"/>
                          </a:solidFill>
                          <a:latin typeface="American Typewriter"/>
                          <a:cs typeface="American Typewriter"/>
                        </a:rPr>
                        <a:t> </a:t>
                      </a:r>
                      <a:r>
                        <a:rPr sz="1600" b="1" spc="-5" dirty="0">
                          <a:solidFill>
                            <a:srgbClr val="0A1F24"/>
                          </a:solidFill>
                          <a:latin typeface="American Typewriter"/>
                          <a:cs typeface="American Typewriter"/>
                        </a:rPr>
                        <a:t>I</a:t>
                      </a:r>
                      <a:r>
                        <a:rPr sz="1600" b="1" dirty="0">
                          <a:solidFill>
                            <a:srgbClr val="0A1F24"/>
                          </a:solidFill>
                          <a:latin typeface="American Typewriter"/>
                          <a:cs typeface="American Typewriter"/>
                        </a:rPr>
                        <a:t>C</a:t>
                      </a:r>
                      <a:r>
                        <a:rPr sz="1600" b="1" spc="5" dirty="0">
                          <a:solidFill>
                            <a:srgbClr val="0A1F24"/>
                          </a:solidFill>
                          <a:latin typeface="American Typewriter"/>
                          <a:cs typeface="American Typewriter"/>
                        </a:rPr>
                        <a:t>A</a:t>
                      </a:r>
                      <a:r>
                        <a:rPr sz="1600" b="1" spc="-5" dirty="0">
                          <a:solidFill>
                            <a:srgbClr val="0A1F24"/>
                          </a:solidFill>
                          <a:latin typeface="American Typewriter"/>
                          <a:cs typeface="American Typewriter"/>
                        </a:rPr>
                        <a:t>N</a:t>
                      </a:r>
                      <a:r>
                        <a:rPr sz="1600" b="1" dirty="0">
                          <a:solidFill>
                            <a:srgbClr val="0A1F24"/>
                          </a:solidFill>
                          <a:latin typeface="American Typewriter"/>
                          <a:cs typeface="American Typewriter"/>
                        </a:rPr>
                        <a:t>N</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85090" marR="89535">
                        <a:lnSpc>
                          <a:spcPts val="1700"/>
                        </a:lnSpc>
                      </a:pPr>
                      <a:r>
                        <a:rPr sz="1600" spc="-5" dirty="0">
                          <a:solidFill>
                            <a:srgbClr val="0A1F24"/>
                          </a:solidFill>
                          <a:latin typeface="American Typewriter"/>
                          <a:cs typeface="American Typewriter"/>
                        </a:rPr>
                        <a:t>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Bo</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w</a:t>
                      </a:r>
                      <a:r>
                        <a:rPr sz="1600" spc="-10" dirty="0">
                          <a:solidFill>
                            <a:srgbClr val="0A1F24"/>
                          </a:solidFill>
                          <a:latin typeface="American Typewriter"/>
                          <a:cs typeface="American Typewriter"/>
                        </a:rPr>
                        <a:t>il</a:t>
                      </a:r>
                      <a:r>
                        <a:rPr sz="1600" dirty="0">
                          <a:solidFill>
                            <a:srgbClr val="0A1F24"/>
                          </a:solidFill>
                          <a:latin typeface="American Typewriter"/>
                          <a:cs typeface="American Typewriter"/>
                        </a:rPr>
                        <a:t>l</a:t>
                      </a:r>
                      <a:r>
                        <a:rPr sz="1600" spc="-45" dirty="0">
                          <a:solidFill>
                            <a:srgbClr val="0A1F24"/>
                          </a:solidFill>
                          <a:latin typeface="American Typewriter"/>
                          <a:cs typeface="American Typewriter"/>
                        </a:rPr>
                        <a:t> </a:t>
                      </a:r>
                      <a:r>
                        <a:rPr sz="1600" spc="-20"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inu</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n</a:t>
                      </a:r>
                      <a:r>
                        <a:rPr sz="1600" spc="-20"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u</a:t>
                      </a:r>
                      <a:r>
                        <a:rPr sz="1600" spc="-30" dirty="0">
                          <a:solidFill>
                            <a:srgbClr val="0A1F24"/>
                          </a:solidFill>
                          <a:latin typeface="American Typewriter"/>
                          <a:cs typeface="American Typewriter"/>
                        </a:rPr>
                        <a:t>r</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g</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ICA</a:t>
                      </a:r>
                      <a:r>
                        <a:rPr sz="1600" dirty="0">
                          <a:solidFill>
                            <a:srgbClr val="0A1F24"/>
                          </a:solidFill>
                          <a:latin typeface="American Typewriter"/>
                          <a:cs typeface="American Typewriter"/>
                        </a:rPr>
                        <a:t>NN</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o</a:t>
                      </a:r>
                      <a:r>
                        <a:rPr sz="1600" spc="-20" dirty="0">
                          <a:solidFill>
                            <a:srgbClr val="0A1F24"/>
                          </a:solidFill>
                          <a:latin typeface="American Typewriter"/>
                          <a:cs typeface="American Typewriter"/>
                        </a:rPr>
                        <a:t>r</a:t>
                      </a:r>
                      <a:r>
                        <a:rPr sz="1600" spc="-35" dirty="0">
                          <a:solidFill>
                            <a:srgbClr val="0A1F24"/>
                          </a:solidFill>
                          <a:latin typeface="American Typewriter"/>
                          <a:cs typeface="American Typewriter"/>
                        </a:rPr>
                        <a:t>g</a:t>
                      </a:r>
                      <a:r>
                        <a:rPr sz="1600" spc="-5" dirty="0">
                          <a:solidFill>
                            <a:srgbClr val="0A1F24"/>
                          </a:solidFill>
                          <a:latin typeface="American Typewriter"/>
                          <a:cs typeface="American Typewriter"/>
                        </a:rPr>
                        <a:t>ani</a:t>
                      </a:r>
                      <a:r>
                        <a:rPr sz="1600" spc="-25" dirty="0">
                          <a:solidFill>
                            <a:srgbClr val="0A1F24"/>
                          </a:solidFill>
                          <a:latin typeface="American Typewriter"/>
                          <a:cs typeface="American Typewriter"/>
                        </a:rPr>
                        <a:t>z</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 </a:t>
                      </a:r>
                      <a:r>
                        <a:rPr sz="1600" spc="-5" dirty="0">
                          <a:solidFill>
                            <a:srgbClr val="0A1F24"/>
                          </a:solidFill>
                          <a:latin typeface="American Typewriter"/>
                          <a:cs typeface="American Typewriter"/>
                        </a:rPr>
                        <a:t>p</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duc</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m</a:t>
                      </a:r>
                      <a:r>
                        <a:rPr sz="1600" spc="-20" dirty="0">
                          <a:solidFill>
                            <a:srgbClr val="0A1F24"/>
                          </a:solidFill>
                          <a:latin typeface="American Typewriter"/>
                          <a:cs typeface="American Typewriter"/>
                        </a:rPr>
                        <a:t>at</a:t>
                      </a:r>
                      <a:r>
                        <a:rPr sz="1600" dirty="0">
                          <a:solidFill>
                            <a:srgbClr val="0A1F24"/>
                          </a:solidFill>
                          <a:latin typeface="American Typewriter"/>
                          <a:cs typeface="American Typewriter"/>
                        </a:rPr>
                        <a:t>er</a:t>
                      </a:r>
                      <a:r>
                        <a:rPr sz="1600" spc="-5" dirty="0">
                          <a:solidFill>
                            <a:srgbClr val="0A1F24"/>
                          </a:solidFill>
                          <a:latin typeface="American Typewriter"/>
                          <a:cs typeface="American Typewriter"/>
                        </a:rPr>
                        <a:t>ial</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35" dirty="0">
                          <a:solidFill>
                            <a:srgbClr val="0A1F24"/>
                          </a:solidFill>
                          <a:latin typeface="American Typewriter"/>
                          <a:cs typeface="American Typewriter"/>
                        </a:rPr>
                        <a:t>f</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r</a:t>
                      </a:r>
                      <a:r>
                        <a:rPr sz="1600" spc="-35" dirty="0">
                          <a:solidFill>
                            <a:srgbClr val="0A1F24"/>
                          </a:solidFill>
                          <a:latin typeface="American Typewriter"/>
                          <a:cs typeface="American Typewriter"/>
                        </a:rPr>
                        <a:t> </a:t>
                      </a:r>
                      <a:r>
                        <a:rPr sz="1600" spc="-20"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mmuni</a:t>
                      </a:r>
                      <a:r>
                        <a:rPr sz="1600" dirty="0">
                          <a:solidFill>
                            <a:srgbClr val="0A1F24"/>
                          </a:solidFill>
                          <a:latin typeface="American Typewriter"/>
                          <a:cs typeface="American Typewriter"/>
                        </a:rPr>
                        <a:t>ty</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us</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w</a:t>
                      </a:r>
                      <a:r>
                        <a:rPr sz="1600" spc="-5" dirty="0">
                          <a:solidFill>
                            <a:srgbClr val="0A1F24"/>
                          </a:solidFill>
                          <a:latin typeface="American Typewriter"/>
                          <a:cs typeface="American Typewriter"/>
                        </a:rPr>
                        <a:t>il</a:t>
                      </a:r>
                      <a:r>
                        <a:rPr sz="1600" dirty="0">
                          <a:solidFill>
                            <a:srgbClr val="0A1F24"/>
                          </a:solidFill>
                          <a:latin typeface="American Typewriter"/>
                          <a:cs typeface="American Typewriter"/>
                        </a:rPr>
                        <a:t>l</a:t>
                      </a:r>
                      <a:r>
                        <a:rPr sz="1600" spc="-45" dirty="0">
                          <a:solidFill>
                            <a:srgbClr val="0A1F24"/>
                          </a:solidFill>
                          <a:latin typeface="American Typewriter"/>
                          <a:cs typeface="American Typewriter"/>
                        </a:rPr>
                        <a:t> </a:t>
                      </a:r>
                      <a:r>
                        <a:rPr sz="1600" spc="-35" dirty="0">
                          <a:solidFill>
                            <a:srgbClr val="0A1F24"/>
                          </a:solidFill>
                          <a:latin typeface="American Typewriter"/>
                          <a:cs typeface="American Typewriter"/>
                        </a:rPr>
                        <a:t>f</a:t>
                      </a:r>
                      <a:r>
                        <a:rPr sz="1600" spc="-5" dirty="0">
                          <a:solidFill>
                            <a:srgbClr val="0A1F24"/>
                          </a:solidFill>
                          <a:latin typeface="American Typewriter"/>
                          <a:cs typeface="American Typewriter"/>
                        </a:rPr>
                        <a:t>acili</a:t>
                      </a:r>
                      <a:r>
                        <a:rPr sz="1600" spc="-20" dirty="0">
                          <a:solidFill>
                            <a:srgbClr val="0A1F24"/>
                          </a:solidFill>
                          <a:latin typeface="American Typewriter"/>
                          <a:cs typeface="American Typewriter"/>
                        </a:rPr>
                        <a:t>tat</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b</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a</a:t>
                      </a:r>
                      <a:r>
                        <a:rPr sz="1600" dirty="0">
                          <a:solidFill>
                            <a:srgbClr val="0A1F24"/>
                          </a:solidFill>
                          <a:latin typeface="American Typewriter"/>
                          <a:cs typeface="American Typewriter"/>
                        </a:rPr>
                        <a:t>d </a:t>
                      </a:r>
                      <a:r>
                        <a:rPr sz="1600" spc="-5" dirty="0">
                          <a:solidFill>
                            <a:srgbClr val="0A1F24"/>
                          </a:solidFill>
                          <a:latin typeface="American Typewriter"/>
                          <a:cs typeface="American Typewriter"/>
                        </a:rPr>
                        <a:t>an</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m</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aningfu</a:t>
                      </a:r>
                      <a:r>
                        <a:rPr sz="1600" dirty="0">
                          <a:solidFill>
                            <a:srgbClr val="0A1F24"/>
                          </a:solidFill>
                          <a:latin typeface="American Typewriter"/>
                          <a:cs typeface="American Typewriter"/>
                        </a:rPr>
                        <a:t>l</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pa</a:t>
                      </a:r>
                      <a:r>
                        <a:rPr sz="1600" dirty="0">
                          <a:solidFill>
                            <a:srgbClr val="0A1F24"/>
                          </a:solidFill>
                          <a:latin typeface="American Typewriter"/>
                          <a:cs typeface="American Typewriter"/>
                        </a:rPr>
                        <a:t>rt</a:t>
                      </a:r>
                      <a:r>
                        <a:rPr sz="1600" spc="-5" dirty="0">
                          <a:solidFill>
                            <a:srgbClr val="0A1F24"/>
                          </a:solidFill>
                          <a:latin typeface="American Typewriter"/>
                          <a:cs typeface="American Typewriter"/>
                        </a:rPr>
                        <a:t>icip</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f</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m</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al</a:t>
                      </a:r>
                      <a:r>
                        <a:rPr sz="1600" dirty="0">
                          <a:solidFill>
                            <a:srgbClr val="0A1F24"/>
                          </a:solidFill>
                          <a:latin typeface="American Typewriter"/>
                          <a:cs typeface="American Typewriter"/>
                        </a:rPr>
                        <a:t>l</a:t>
                      </a:r>
                      <a:r>
                        <a:rPr sz="1600" spc="-45" dirty="0">
                          <a:solidFill>
                            <a:srgbClr val="0A1F24"/>
                          </a:solidFill>
                          <a:latin typeface="American Typewriter"/>
                          <a:cs typeface="American Typewriter"/>
                        </a:rPr>
                        <a:t> </a:t>
                      </a:r>
                      <a:r>
                        <a:rPr sz="1600" spc="-20" dirty="0">
                          <a:solidFill>
                            <a:srgbClr val="0A1F24"/>
                          </a:solidFill>
                          <a:latin typeface="American Typewriter"/>
                          <a:cs typeface="American Typewriter"/>
                        </a:rPr>
                        <a:t>st</a:t>
                      </a:r>
                      <a:r>
                        <a:rPr sz="1600" spc="-5" dirty="0">
                          <a:solidFill>
                            <a:srgbClr val="0A1F24"/>
                          </a:solidFill>
                          <a:latin typeface="American Typewriter"/>
                          <a:cs typeface="American Typewriter"/>
                        </a:rPr>
                        <a:t>a</a:t>
                      </a:r>
                      <a:r>
                        <a:rPr sz="1600" spc="-55" dirty="0">
                          <a:solidFill>
                            <a:srgbClr val="0A1F24"/>
                          </a:solidFill>
                          <a:latin typeface="American Typewriter"/>
                          <a:cs typeface="American Typewriter"/>
                        </a:rPr>
                        <a:t>k</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h</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ld</a:t>
                      </a:r>
                      <a:r>
                        <a:rPr sz="1600" dirty="0">
                          <a:solidFill>
                            <a:srgbClr val="0A1F24"/>
                          </a:solidFill>
                          <a:latin typeface="American Typewriter"/>
                          <a:cs typeface="American Typewriter"/>
                        </a:rPr>
                        <a:t>e</a:t>
                      </a:r>
                      <a:r>
                        <a:rPr sz="1600" spc="-25" dirty="0">
                          <a:solidFill>
                            <a:srgbClr val="0A1F24"/>
                          </a:solidFill>
                          <a:latin typeface="American Typewriter"/>
                          <a:cs typeface="American Typewriter"/>
                        </a:rPr>
                        <a:t>r</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gl</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ball</a:t>
                      </a:r>
                      <a:r>
                        <a:rPr sz="1600" dirty="0">
                          <a:solidFill>
                            <a:srgbClr val="0A1F24"/>
                          </a:solidFill>
                          <a:latin typeface="American Typewriter"/>
                          <a:cs typeface="American Typewriter"/>
                        </a:rPr>
                        <a:t>y</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an</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is </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p</a:t>
                      </a:r>
                      <a:r>
                        <a:rPr sz="1600" dirty="0">
                          <a:solidFill>
                            <a:srgbClr val="0A1F24"/>
                          </a:solidFill>
                          <a:latin typeface="American Typewriter"/>
                          <a:cs typeface="American Typewriter"/>
                        </a:rPr>
                        <a:t>en</a:t>
                      </a:r>
                      <a:r>
                        <a:rPr sz="1600" spc="-45"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su</a:t>
                      </a:r>
                      <a:r>
                        <a:rPr sz="1600" spc="10" dirty="0">
                          <a:solidFill>
                            <a:srgbClr val="0A1F24"/>
                          </a:solidFill>
                          <a:latin typeface="American Typewriter"/>
                          <a:cs typeface="American Typewriter"/>
                        </a:rPr>
                        <a:t>g</a:t>
                      </a:r>
                      <a:r>
                        <a:rPr sz="1600" spc="-20" dirty="0">
                          <a:solidFill>
                            <a:srgbClr val="0A1F24"/>
                          </a:solidFill>
                          <a:latin typeface="American Typewriter"/>
                          <a:cs typeface="American Typewriter"/>
                        </a:rPr>
                        <a:t>g</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s</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fu</a:t>
                      </a:r>
                      <a:r>
                        <a:rPr sz="1600" dirty="0">
                          <a:solidFill>
                            <a:srgbClr val="0A1F24"/>
                          </a:solidFill>
                          <a:latin typeface="American Typewriter"/>
                          <a:cs typeface="American Typewriter"/>
                        </a:rPr>
                        <a:t>rt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er</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imp</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spc="-15" dirty="0">
                          <a:solidFill>
                            <a:srgbClr val="0A1F24"/>
                          </a:solidFill>
                          <a:latin typeface="American Typewriter"/>
                          <a:cs typeface="American Typewriter"/>
                        </a:rPr>
                        <a:t>v</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m</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an</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w</a:t>
                      </a:r>
                      <a:r>
                        <a:rPr sz="1600" spc="-5" dirty="0">
                          <a:solidFill>
                            <a:srgbClr val="0A1F24"/>
                          </a:solidFill>
                          <a:latin typeface="American Typewriter"/>
                          <a:cs typeface="American Typewriter"/>
                        </a:rPr>
                        <a:t>il</a:t>
                      </a:r>
                      <a:r>
                        <a:rPr sz="1600" dirty="0">
                          <a:solidFill>
                            <a:srgbClr val="0A1F24"/>
                          </a:solidFill>
                          <a:latin typeface="American Typewriter"/>
                          <a:cs typeface="American Typewriter"/>
                        </a:rPr>
                        <a:t>l</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balanc</a:t>
                      </a:r>
                      <a:r>
                        <a:rPr sz="1600" dirty="0">
                          <a:solidFill>
                            <a:srgbClr val="0A1F24"/>
                          </a:solidFill>
                          <a:latin typeface="American Typewriter"/>
                          <a:cs typeface="American Typewriter"/>
                        </a:rPr>
                        <a:t>e t</a:t>
                      </a:r>
                      <a:r>
                        <a:rPr sz="1600" spc="-5" dirty="0">
                          <a:solidFill>
                            <a:srgbClr val="0A1F24"/>
                          </a:solidFill>
                          <a:latin typeface="American Typewriter"/>
                          <a:cs typeface="American Typewriter"/>
                        </a:rPr>
                        <a:t>hi</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a</a:t>
                      </a:r>
                      <a:r>
                        <a:rPr sz="1600" spc="-35" dirty="0">
                          <a:solidFill>
                            <a:srgbClr val="0A1F24"/>
                          </a:solidFill>
                          <a:latin typeface="American Typewriter"/>
                          <a:cs typeface="American Typewriter"/>
                        </a:rPr>
                        <a:t>g</a:t>
                      </a:r>
                      <a:r>
                        <a:rPr sz="1600" spc="-5" dirty="0">
                          <a:solidFill>
                            <a:srgbClr val="0A1F24"/>
                          </a:solidFill>
                          <a:latin typeface="American Typewriter"/>
                          <a:cs typeface="American Typewriter"/>
                        </a:rPr>
                        <a:t>ain</a:t>
                      </a:r>
                      <a:r>
                        <a:rPr sz="1600" spc="-20" dirty="0">
                          <a:solidFill>
                            <a:srgbClr val="0A1F24"/>
                          </a:solidFill>
                          <a:latin typeface="American Typewriter"/>
                          <a:cs typeface="American Typewriter"/>
                        </a:rPr>
                        <a:t>s</a:t>
                      </a:r>
                      <a:r>
                        <a:rPr sz="1600" dirty="0">
                          <a:solidFill>
                            <a:srgbClr val="0A1F24"/>
                          </a:solidFill>
                          <a:latin typeface="American Typewriter"/>
                          <a:cs typeface="American Typewriter"/>
                        </a:rPr>
                        <a:t>t</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30" dirty="0">
                          <a:solidFill>
                            <a:srgbClr val="0A1F24"/>
                          </a:solidFill>
                          <a:latin typeface="American Typewriter"/>
                          <a:cs typeface="American Typewriter"/>
                        </a:rPr>
                        <a:t>a</a:t>
                      </a:r>
                      <a:r>
                        <a:rPr sz="1600" spc="-25" dirty="0">
                          <a:solidFill>
                            <a:srgbClr val="0A1F24"/>
                          </a:solidFill>
                          <a:latin typeface="American Typewriter"/>
                          <a:cs typeface="American Typewriter"/>
                        </a:rPr>
                        <a:t>v</a:t>
                      </a:r>
                      <a:r>
                        <a:rPr sz="1600" spc="-5" dirty="0">
                          <a:solidFill>
                            <a:srgbClr val="0A1F24"/>
                          </a:solidFill>
                          <a:latin typeface="American Typewriter"/>
                          <a:cs typeface="American Typewriter"/>
                        </a:rPr>
                        <a:t>ailabili</a:t>
                      </a:r>
                      <a:r>
                        <a:rPr sz="1600" dirty="0">
                          <a:solidFill>
                            <a:srgbClr val="0A1F24"/>
                          </a:solidFill>
                          <a:latin typeface="American Typewriter"/>
                          <a:cs typeface="American Typewriter"/>
                        </a:rPr>
                        <a:t>ty</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f</a:t>
                      </a:r>
                      <a:r>
                        <a:rPr sz="1600" spc="-40" dirty="0">
                          <a:solidFill>
                            <a:srgbClr val="0A1F24"/>
                          </a:solidFill>
                          <a:latin typeface="American Typewriter"/>
                          <a:cs typeface="American Typewriter"/>
                        </a:rPr>
                        <a:t> </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s</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u</a:t>
                      </a:r>
                      <a:r>
                        <a:rPr sz="1600" spc="-20" dirty="0">
                          <a:solidFill>
                            <a:srgbClr val="0A1F24"/>
                          </a:solidFill>
                          <a:latin typeface="American Typewriter"/>
                          <a:cs typeface="American Typewriter"/>
                        </a:rPr>
                        <a:t>r</a:t>
                      </a:r>
                      <a:r>
                        <a:rPr sz="1600" spc="-5" dirty="0">
                          <a:solidFill>
                            <a:srgbClr val="0A1F24"/>
                          </a:solidFill>
                          <a:latin typeface="American Typewriter"/>
                          <a:cs typeface="American Typewriter"/>
                        </a:rPr>
                        <a:t>c</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s</a:t>
                      </a:r>
                      <a:r>
                        <a:rPr sz="1600" dirty="0">
                          <a:solidFill>
                            <a:srgbClr val="0A1F24"/>
                          </a:solidFill>
                          <a:latin typeface="American Typewriter"/>
                          <a:cs typeface="American Typewriter"/>
                        </a:rPr>
                        <a:t>.</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3"/>
                  </a:ext>
                </a:extLst>
              </a:tr>
              <a:tr h="822960">
                <a:tc>
                  <a:txBody>
                    <a:bodyPr/>
                    <a:lstStyle/>
                    <a:p>
                      <a:pPr marL="84455" marR="168910">
                        <a:lnSpc>
                          <a:spcPct val="99800"/>
                        </a:lnSpc>
                      </a:pPr>
                      <a:r>
                        <a:rPr sz="1600" b="1" spc="5" dirty="0">
                          <a:solidFill>
                            <a:srgbClr val="0A1F24"/>
                          </a:solidFill>
                          <a:latin typeface="American Typewriter"/>
                          <a:cs typeface="American Typewriter"/>
                        </a:rPr>
                        <a:t>G</a:t>
                      </a:r>
                      <a:r>
                        <a:rPr sz="1600" b="1" spc="-10" dirty="0">
                          <a:solidFill>
                            <a:srgbClr val="0A1F24"/>
                          </a:solidFill>
                          <a:latin typeface="American Typewriter"/>
                          <a:cs typeface="American Typewriter"/>
                        </a:rPr>
                        <a:t>e</a:t>
                      </a:r>
                      <a:r>
                        <a:rPr sz="1600" b="1" dirty="0">
                          <a:solidFill>
                            <a:srgbClr val="0A1F24"/>
                          </a:solidFill>
                          <a:latin typeface="American Typewriter"/>
                          <a:cs typeface="American Typewriter"/>
                        </a:rPr>
                        <a:t>n</a:t>
                      </a:r>
                      <a:r>
                        <a:rPr sz="1600" b="1" spc="-10" dirty="0">
                          <a:solidFill>
                            <a:srgbClr val="0A1F24"/>
                          </a:solidFill>
                          <a:latin typeface="American Typewriter"/>
                          <a:cs typeface="American Typewriter"/>
                        </a:rPr>
                        <a:t>e</a:t>
                      </a:r>
                      <a:r>
                        <a:rPr sz="1600" b="1" spc="-30" dirty="0">
                          <a:solidFill>
                            <a:srgbClr val="0A1F24"/>
                          </a:solidFill>
                          <a:latin typeface="American Typewriter"/>
                          <a:cs typeface="American Typewriter"/>
                        </a:rPr>
                        <a:t>r</a:t>
                      </a:r>
                      <a:r>
                        <a:rPr sz="1600" b="1" spc="-5" dirty="0">
                          <a:solidFill>
                            <a:srgbClr val="0A1F24"/>
                          </a:solidFill>
                          <a:latin typeface="American Typewriter"/>
                          <a:cs typeface="American Typewriter"/>
                        </a:rPr>
                        <a:t>a</a:t>
                      </a:r>
                      <a:r>
                        <a:rPr sz="1600" b="1" dirty="0">
                          <a:solidFill>
                            <a:srgbClr val="0A1F24"/>
                          </a:solidFill>
                          <a:latin typeface="American Typewriter"/>
                          <a:cs typeface="American Typewriter"/>
                        </a:rPr>
                        <a:t>l</a:t>
                      </a:r>
                      <a:r>
                        <a:rPr sz="1600" b="1" spc="-45" dirty="0">
                          <a:solidFill>
                            <a:srgbClr val="0A1F24"/>
                          </a:solidFill>
                          <a:latin typeface="American Typewriter"/>
                          <a:cs typeface="American Typewriter"/>
                        </a:rPr>
                        <a:t> </a:t>
                      </a:r>
                      <a:r>
                        <a:rPr sz="1600" b="1" dirty="0">
                          <a:solidFill>
                            <a:srgbClr val="0A1F24"/>
                          </a:solidFill>
                          <a:latin typeface="American Typewriter"/>
                          <a:cs typeface="American Typewriter"/>
                        </a:rPr>
                        <a:t>D</a:t>
                      </a:r>
                      <a:r>
                        <a:rPr sz="1600" b="1" spc="-20" dirty="0">
                          <a:solidFill>
                            <a:srgbClr val="0A1F24"/>
                          </a:solidFill>
                          <a:latin typeface="American Typewriter"/>
                          <a:cs typeface="American Typewriter"/>
                        </a:rPr>
                        <a:t>at</a:t>
                      </a:r>
                      <a:r>
                        <a:rPr sz="1600" b="1" dirty="0">
                          <a:solidFill>
                            <a:srgbClr val="0A1F24"/>
                          </a:solidFill>
                          <a:latin typeface="American Typewriter"/>
                          <a:cs typeface="American Typewriter"/>
                        </a:rPr>
                        <a:t>a</a:t>
                      </a:r>
                      <a:r>
                        <a:rPr sz="1600" b="1" spc="-40" dirty="0">
                          <a:solidFill>
                            <a:srgbClr val="0A1F24"/>
                          </a:solidFill>
                          <a:latin typeface="American Typewriter"/>
                          <a:cs typeface="American Typewriter"/>
                        </a:rPr>
                        <a:t> </a:t>
                      </a:r>
                      <a:r>
                        <a:rPr sz="1600" b="1" spc="-5" dirty="0">
                          <a:solidFill>
                            <a:srgbClr val="0A1F24"/>
                          </a:solidFill>
                          <a:latin typeface="American Typewriter"/>
                          <a:cs typeface="American Typewriter"/>
                        </a:rPr>
                        <a:t>P</a:t>
                      </a:r>
                      <a:r>
                        <a:rPr sz="1600" b="1" spc="-15" dirty="0">
                          <a:solidFill>
                            <a:srgbClr val="0A1F24"/>
                          </a:solidFill>
                          <a:latin typeface="American Typewriter"/>
                          <a:cs typeface="American Typewriter"/>
                        </a:rPr>
                        <a:t>r</a:t>
                      </a:r>
                      <a:r>
                        <a:rPr sz="1600" b="1" dirty="0">
                          <a:solidFill>
                            <a:srgbClr val="0A1F24"/>
                          </a:solidFill>
                          <a:latin typeface="American Typewriter"/>
                          <a:cs typeface="American Typewriter"/>
                        </a:rPr>
                        <a:t>o</a:t>
                      </a:r>
                      <a:r>
                        <a:rPr sz="1600" b="1" spc="-25" dirty="0">
                          <a:solidFill>
                            <a:srgbClr val="0A1F24"/>
                          </a:solidFill>
                          <a:latin typeface="American Typewriter"/>
                          <a:cs typeface="American Typewriter"/>
                        </a:rPr>
                        <a:t>t</a:t>
                      </a:r>
                      <a:r>
                        <a:rPr sz="1600" b="1" spc="-10" dirty="0">
                          <a:solidFill>
                            <a:srgbClr val="0A1F24"/>
                          </a:solidFill>
                          <a:latin typeface="American Typewriter"/>
                          <a:cs typeface="American Typewriter"/>
                        </a:rPr>
                        <a:t>e</a:t>
                      </a:r>
                      <a:r>
                        <a:rPr sz="1600" b="1" spc="5" dirty="0">
                          <a:solidFill>
                            <a:srgbClr val="0A1F24"/>
                          </a:solidFill>
                          <a:latin typeface="American Typewriter"/>
                          <a:cs typeface="American Typewriter"/>
                        </a:rPr>
                        <a:t>c</a:t>
                      </a:r>
                      <a:r>
                        <a:rPr sz="1600" b="1" spc="-5" dirty="0">
                          <a:solidFill>
                            <a:srgbClr val="0A1F24"/>
                          </a:solidFill>
                          <a:latin typeface="American Typewriter"/>
                          <a:cs typeface="American Typewriter"/>
                        </a:rPr>
                        <a:t>ti</a:t>
                      </a:r>
                      <a:r>
                        <a:rPr sz="1600" b="1" dirty="0">
                          <a:solidFill>
                            <a:srgbClr val="0A1F24"/>
                          </a:solidFill>
                          <a:latin typeface="American Typewriter"/>
                          <a:cs typeface="American Typewriter"/>
                        </a:rPr>
                        <a:t>on </a:t>
                      </a:r>
                      <a:r>
                        <a:rPr sz="1600" b="1" spc="-25" dirty="0">
                          <a:solidFill>
                            <a:srgbClr val="0A1F24"/>
                          </a:solidFill>
                          <a:latin typeface="American Typewriter"/>
                          <a:cs typeface="American Typewriter"/>
                        </a:rPr>
                        <a:t>R</a:t>
                      </a:r>
                      <a:r>
                        <a:rPr sz="1600" b="1" spc="-5" dirty="0">
                          <a:solidFill>
                            <a:srgbClr val="0A1F24"/>
                          </a:solidFill>
                          <a:latin typeface="American Typewriter"/>
                          <a:cs typeface="American Typewriter"/>
                        </a:rPr>
                        <a:t>e</a:t>
                      </a:r>
                      <a:r>
                        <a:rPr sz="1600" b="1" dirty="0">
                          <a:solidFill>
                            <a:srgbClr val="0A1F24"/>
                          </a:solidFill>
                          <a:latin typeface="American Typewriter"/>
                          <a:cs typeface="American Typewriter"/>
                        </a:rPr>
                        <a:t>gu</a:t>
                      </a:r>
                      <a:r>
                        <a:rPr sz="1600" b="1" spc="-10" dirty="0">
                          <a:solidFill>
                            <a:srgbClr val="0A1F24"/>
                          </a:solidFill>
                          <a:latin typeface="American Typewriter"/>
                          <a:cs typeface="American Typewriter"/>
                        </a:rPr>
                        <a:t>l</a:t>
                      </a:r>
                      <a:r>
                        <a:rPr sz="1600" b="1" spc="-20" dirty="0">
                          <a:solidFill>
                            <a:srgbClr val="0A1F24"/>
                          </a:solidFill>
                          <a:latin typeface="American Typewriter"/>
                          <a:cs typeface="American Typewriter"/>
                        </a:rPr>
                        <a:t>a</a:t>
                      </a:r>
                      <a:r>
                        <a:rPr sz="1600" b="1" spc="-10" dirty="0">
                          <a:solidFill>
                            <a:srgbClr val="0A1F24"/>
                          </a:solidFill>
                          <a:latin typeface="American Typewriter"/>
                          <a:cs typeface="American Typewriter"/>
                        </a:rPr>
                        <a:t>ti</a:t>
                      </a:r>
                      <a:r>
                        <a:rPr sz="1600" b="1" dirty="0">
                          <a:solidFill>
                            <a:srgbClr val="0A1F24"/>
                          </a:solidFill>
                          <a:latin typeface="American Typewriter"/>
                          <a:cs typeface="American Typewriter"/>
                        </a:rPr>
                        <a:t>on (</a:t>
                      </a:r>
                      <a:r>
                        <a:rPr sz="1600" b="1" spc="5" dirty="0">
                          <a:solidFill>
                            <a:srgbClr val="0A1F24"/>
                          </a:solidFill>
                          <a:latin typeface="American Typewriter"/>
                          <a:cs typeface="American Typewriter"/>
                        </a:rPr>
                        <a:t>G</a:t>
                      </a:r>
                      <a:r>
                        <a:rPr sz="1600" b="1" dirty="0">
                          <a:solidFill>
                            <a:srgbClr val="0A1F24"/>
                          </a:solidFill>
                          <a:latin typeface="American Typewriter"/>
                          <a:cs typeface="American Typewriter"/>
                        </a:rPr>
                        <a:t>D</a:t>
                      </a:r>
                      <a:r>
                        <a:rPr sz="1600" b="1" spc="-5" dirty="0">
                          <a:solidFill>
                            <a:srgbClr val="0A1F24"/>
                          </a:solidFill>
                          <a:latin typeface="American Typewriter"/>
                          <a:cs typeface="American Typewriter"/>
                        </a:rPr>
                        <a:t>PR</a:t>
                      </a:r>
                      <a:r>
                        <a:rPr sz="1600" b="1" dirty="0">
                          <a:solidFill>
                            <a:srgbClr val="0A1F24"/>
                          </a:solidFill>
                          <a:latin typeface="American Typewriter"/>
                          <a:cs typeface="American Typewriter"/>
                        </a:rPr>
                        <a:t>)</a:t>
                      </a:r>
                      <a:r>
                        <a:rPr sz="1600" b="1" spc="-5" dirty="0">
                          <a:solidFill>
                            <a:srgbClr val="0A1F24"/>
                          </a:solidFill>
                          <a:latin typeface="American Typewriter"/>
                          <a:cs typeface="American Typewriter"/>
                        </a:rPr>
                        <a:t>/</a:t>
                      </a:r>
                      <a:r>
                        <a:rPr sz="1600" b="1" dirty="0">
                          <a:solidFill>
                            <a:srgbClr val="0A1F24"/>
                          </a:solidFill>
                          <a:latin typeface="American Typewriter"/>
                          <a:cs typeface="American Typewriter"/>
                        </a:rPr>
                        <a:t>WH</a:t>
                      </a:r>
                      <a:r>
                        <a:rPr sz="1600" b="1" spc="5" dirty="0">
                          <a:solidFill>
                            <a:srgbClr val="0A1F24"/>
                          </a:solidFill>
                          <a:latin typeface="American Typewriter"/>
                          <a:cs typeface="American Typewriter"/>
                        </a:rPr>
                        <a:t>O</a:t>
                      </a:r>
                      <a:r>
                        <a:rPr sz="1600" b="1" spc="-5" dirty="0">
                          <a:solidFill>
                            <a:srgbClr val="0A1F24"/>
                          </a:solidFill>
                          <a:latin typeface="American Typewriter"/>
                          <a:cs typeface="American Typewriter"/>
                        </a:rPr>
                        <a:t>I</a:t>
                      </a:r>
                      <a:r>
                        <a:rPr sz="1600" b="1" dirty="0">
                          <a:solidFill>
                            <a:srgbClr val="0A1F24"/>
                          </a:solidFill>
                          <a:latin typeface="American Typewriter"/>
                          <a:cs typeface="American Typewriter"/>
                        </a:rPr>
                        <a:t>S</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85090" marR="106045">
                        <a:lnSpc>
                          <a:spcPts val="1700"/>
                        </a:lnSpc>
                      </a:pPr>
                      <a:r>
                        <a:rPr sz="1600" spc="-5" dirty="0">
                          <a:solidFill>
                            <a:srgbClr val="0A1F24"/>
                          </a:solidFill>
                          <a:latin typeface="American Typewriter"/>
                          <a:cs typeface="American Typewriter"/>
                        </a:rPr>
                        <a:t>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Bo</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10" dirty="0">
                          <a:solidFill>
                            <a:srgbClr val="0A1F24"/>
                          </a:solidFill>
                          <a:latin typeface="American Typewriter"/>
                          <a:cs typeface="American Typewriter"/>
                        </a:rPr>
                        <a:t>w</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l</a:t>
                      </a:r>
                      <a:r>
                        <a:rPr sz="1600" spc="-20"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m</a:t>
                      </a:r>
                      <a:r>
                        <a:rPr sz="1600" dirty="0">
                          <a:solidFill>
                            <a:srgbClr val="0A1F24"/>
                          </a:solidFill>
                          <a:latin typeface="American Typewriter"/>
                          <a:cs typeface="American Typewriter"/>
                        </a:rPr>
                        <a:t>es</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G</a:t>
                      </a:r>
                      <a:r>
                        <a:rPr sz="1600" spc="-15" dirty="0">
                          <a:solidFill>
                            <a:srgbClr val="0A1F24"/>
                          </a:solidFill>
                          <a:latin typeface="American Typewriter"/>
                          <a:cs typeface="American Typewriter"/>
                        </a:rPr>
                        <a:t>A</a:t>
                      </a:r>
                      <a:r>
                        <a:rPr sz="1600" spc="65" dirty="0">
                          <a:solidFill>
                            <a:srgbClr val="0A1F24"/>
                          </a:solidFill>
                          <a:latin typeface="American Typewriter"/>
                          <a:cs typeface="American Typewriter"/>
                        </a:rPr>
                        <a:t>C</a:t>
                      </a:r>
                      <a:r>
                        <a:rPr sz="1600" spc="-100" dirty="0">
                          <a:solidFill>
                            <a:srgbClr val="0A1F24"/>
                          </a:solidFill>
                          <a:latin typeface="American Typewriter"/>
                          <a:cs typeface="American Typewriter"/>
                        </a:rPr>
                        <a:t>’</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fu</a:t>
                      </a:r>
                      <a:r>
                        <a:rPr sz="1600" spc="-10" dirty="0">
                          <a:solidFill>
                            <a:srgbClr val="0A1F24"/>
                          </a:solidFill>
                          <a:latin typeface="American Typewriter"/>
                          <a:cs typeface="American Typewriter"/>
                        </a:rPr>
                        <a:t>l</a:t>
                      </a:r>
                      <a:r>
                        <a:rPr sz="1600" dirty="0">
                          <a:solidFill>
                            <a:srgbClr val="0A1F24"/>
                          </a:solidFill>
                          <a:latin typeface="American Typewriter"/>
                          <a:cs typeface="American Typewriter"/>
                        </a:rPr>
                        <a:t>l</a:t>
                      </a:r>
                      <a:r>
                        <a:rPr sz="1600" spc="-45" dirty="0">
                          <a:solidFill>
                            <a:srgbClr val="0A1F24"/>
                          </a:solidFill>
                          <a:latin typeface="American Typewriter"/>
                          <a:cs typeface="American Typewriter"/>
                        </a:rPr>
                        <a:t> </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n</a:t>
                      </a:r>
                      <a:r>
                        <a:rPr sz="1600" spc="-35" dirty="0">
                          <a:solidFill>
                            <a:srgbClr val="0A1F24"/>
                          </a:solidFill>
                          <a:latin typeface="American Typewriter"/>
                          <a:cs typeface="American Typewriter"/>
                        </a:rPr>
                        <a:t>g</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g</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m</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w</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th</a:t>
                      </a:r>
                      <a:r>
                        <a:rPr sz="1600" spc="-45"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 </a:t>
                      </a:r>
                      <a:r>
                        <a:rPr sz="1600" spc="-15"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mmuni</a:t>
                      </a:r>
                      <a:r>
                        <a:rPr sz="1600" dirty="0">
                          <a:solidFill>
                            <a:srgbClr val="0A1F24"/>
                          </a:solidFill>
                          <a:latin typeface="American Typewriter"/>
                          <a:cs typeface="American Typewriter"/>
                        </a:rPr>
                        <a:t>ty</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GD</a:t>
                      </a:r>
                      <a:r>
                        <a:rPr sz="1600" spc="-5" dirty="0">
                          <a:solidFill>
                            <a:srgbClr val="0A1F24"/>
                          </a:solidFill>
                          <a:latin typeface="American Typewriter"/>
                          <a:cs typeface="American Typewriter"/>
                        </a:rPr>
                        <a:t>P</a:t>
                      </a:r>
                      <a:r>
                        <a:rPr sz="1600" dirty="0">
                          <a:solidFill>
                            <a:srgbClr val="0A1F24"/>
                          </a:solidFill>
                          <a:latin typeface="American Typewriter"/>
                          <a:cs typeface="American Typewriter"/>
                        </a:rPr>
                        <a:t>R</a:t>
                      </a:r>
                      <a:r>
                        <a:rPr sz="1600" spc="-5" dirty="0">
                          <a:solidFill>
                            <a:srgbClr val="0A1F24"/>
                          </a:solidFill>
                          <a:latin typeface="American Typewriter"/>
                          <a:cs typeface="American Typewriter"/>
                        </a:rPr>
                        <a:t>-</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l</a:t>
                      </a:r>
                      <a:r>
                        <a:rPr sz="1600" spc="-20" dirty="0">
                          <a:solidFill>
                            <a:srgbClr val="0A1F24"/>
                          </a:solidFill>
                          <a:latin typeface="American Typewriter"/>
                          <a:cs typeface="American Typewriter"/>
                        </a:rPr>
                        <a:t>a</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ed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discussi</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n</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an</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20"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mmi</a:t>
                      </a:r>
                      <a:r>
                        <a:rPr sz="1600" spc="-25" dirty="0">
                          <a:solidFill>
                            <a:srgbClr val="0A1F24"/>
                          </a:solidFill>
                          <a:latin typeface="American Typewriter"/>
                          <a:cs typeface="American Typewriter"/>
                        </a:rPr>
                        <a:t>t</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ed</a:t>
                      </a:r>
                      <a:r>
                        <a:rPr sz="1600" spc="-45"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 </a:t>
                      </a:r>
                      <a:r>
                        <a:rPr sz="1600" spc="-15" dirty="0">
                          <a:solidFill>
                            <a:srgbClr val="0A1F24"/>
                          </a:solidFill>
                          <a:latin typeface="American Typewriter"/>
                          <a:cs typeface="American Typewriter"/>
                        </a:rPr>
                        <a:t>c</a:t>
                      </a:r>
                      <a:r>
                        <a:rPr sz="1600" spc="5" dirty="0">
                          <a:solidFill>
                            <a:srgbClr val="0A1F24"/>
                          </a:solidFill>
                          <a:latin typeface="American Typewriter"/>
                          <a:cs typeface="American Typewriter"/>
                        </a:rPr>
                        <a:t>o</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inuin</a:t>
                      </a:r>
                      <a:r>
                        <a:rPr sz="1600" dirty="0">
                          <a:solidFill>
                            <a:srgbClr val="0A1F24"/>
                          </a:solidFill>
                          <a:latin typeface="American Typewriter"/>
                          <a:cs typeface="American Typewriter"/>
                        </a:rPr>
                        <a:t>g</a:t>
                      </a:r>
                      <a:r>
                        <a:rPr sz="1600" spc="-45"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f</a:t>
                      </a:r>
                      <a:r>
                        <a:rPr sz="1600" spc="-5" dirty="0">
                          <a:solidFill>
                            <a:srgbClr val="0A1F24"/>
                          </a:solidFill>
                          <a:latin typeface="American Typewriter"/>
                          <a:cs typeface="American Typewriter"/>
                        </a:rPr>
                        <a:t>acili</a:t>
                      </a:r>
                      <a:r>
                        <a:rPr sz="1600" spc="-20" dirty="0">
                          <a:solidFill>
                            <a:srgbClr val="0A1F24"/>
                          </a:solidFill>
                          <a:latin typeface="American Typewriter"/>
                          <a:cs typeface="American Typewriter"/>
                        </a:rPr>
                        <a:t>ta</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hi</a:t>
                      </a:r>
                      <a:r>
                        <a:rPr sz="1600" dirty="0">
                          <a:solidFill>
                            <a:srgbClr val="0A1F24"/>
                          </a:solidFill>
                          <a:latin typeface="American Typewriter"/>
                          <a:cs typeface="American Typewriter"/>
                        </a:rPr>
                        <a:t>s</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discussi</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n</a:t>
                      </a:r>
                      <a:r>
                        <a:rPr sz="1600" spc="-40" dirty="0">
                          <a:solidFill>
                            <a:srgbClr val="0A1F24"/>
                          </a:solidFill>
                          <a:latin typeface="American Typewriter"/>
                          <a:cs typeface="American Typewriter"/>
                        </a:rPr>
                        <a:t> </a:t>
                      </a:r>
                      <a:r>
                        <a:rPr sz="1600" dirty="0">
                          <a:solidFill>
                            <a:srgbClr val="0A1F24"/>
                          </a:solidFill>
                          <a:latin typeface="American Typewriter"/>
                          <a:cs typeface="American Typewriter"/>
                        </a:rPr>
                        <a:t>a</a:t>
                      </a:r>
                      <a:r>
                        <a:rPr sz="1600" spc="-45" dirty="0">
                          <a:solidFill>
                            <a:srgbClr val="0A1F24"/>
                          </a:solidFill>
                          <a:latin typeface="American Typewriter"/>
                          <a:cs typeface="American Typewriter"/>
                        </a:rPr>
                        <a:t> </a:t>
                      </a:r>
                      <a:r>
                        <a:rPr sz="1600" dirty="0">
                          <a:solidFill>
                            <a:srgbClr val="0A1F24"/>
                          </a:solidFill>
                          <a:latin typeface="American Typewriter"/>
                          <a:cs typeface="American Typewriter"/>
                        </a:rPr>
                        <a:t>t</a:t>
                      </a:r>
                      <a:r>
                        <a:rPr sz="1600" spc="-30" dirty="0">
                          <a:solidFill>
                            <a:srgbClr val="0A1F24"/>
                          </a:solidFill>
                          <a:latin typeface="American Typewriter"/>
                          <a:cs typeface="American Typewriter"/>
                        </a:rPr>
                        <a:t>r</a:t>
                      </a:r>
                      <a:r>
                        <a:rPr sz="1600" spc="-5" dirty="0">
                          <a:solidFill>
                            <a:srgbClr val="0A1F24"/>
                          </a:solidFill>
                          <a:latin typeface="American Typewriter"/>
                          <a:cs typeface="American Typewriter"/>
                        </a:rPr>
                        <a:t>anspa</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a:t>
                      </a:r>
                      <a:r>
                        <a:rPr sz="1600" spc="-40" dirty="0">
                          <a:solidFill>
                            <a:srgbClr val="0A1F24"/>
                          </a:solidFill>
                          <a:latin typeface="American Typewriter"/>
                          <a:cs typeface="American Typewriter"/>
                        </a:rPr>
                        <a:t> </a:t>
                      </a:r>
                      <a:r>
                        <a:rPr sz="1600" spc="-15" dirty="0">
                          <a:solidFill>
                            <a:srgbClr val="0A1F24"/>
                          </a:solidFill>
                          <a:latin typeface="American Typewriter"/>
                          <a:cs typeface="American Typewriter"/>
                        </a:rPr>
                        <a:t>w</a:t>
                      </a:r>
                      <a:r>
                        <a:rPr sz="1600" spc="-35" dirty="0">
                          <a:solidFill>
                            <a:srgbClr val="0A1F24"/>
                          </a:solidFill>
                          <a:latin typeface="American Typewriter"/>
                          <a:cs typeface="American Typewriter"/>
                        </a:rPr>
                        <a:t>a</a:t>
                      </a:r>
                      <a:r>
                        <a:rPr sz="1600" spc="-105" dirty="0">
                          <a:solidFill>
                            <a:srgbClr val="0A1F24"/>
                          </a:solidFill>
                          <a:latin typeface="American Typewriter"/>
                          <a:cs typeface="American Typewriter"/>
                        </a:rPr>
                        <a:t>y</a:t>
                      </a:r>
                      <a:r>
                        <a:rPr sz="1600" dirty="0">
                          <a:solidFill>
                            <a:srgbClr val="0A1F24"/>
                          </a:solidFill>
                          <a:latin typeface="American Typewriter"/>
                          <a:cs typeface="American Typewriter"/>
                        </a:rPr>
                        <a:t>.</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4"/>
                  </a:ext>
                </a:extLst>
              </a:tr>
              <a:tr h="739140">
                <a:tc>
                  <a:txBody>
                    <a:bodyPr/>
                    <a:lstStyle/>
                    <a:p>
                      <a:pPr marL="84455">
                        <a:lnSpc>
                          <a:spcPct val="100000"/>
                        </a:lnSpc>
                      </a:pPr>
                      <a:r>
                        <a:rPr sz="1600" b="1" spc="5" dirty="0">
                          <a:solidFill>
                            <a:srgbClr val="0A1F24"/>
                          </a:solidFill>
                          <a:latin typeface="American Typewriter"/>
                          <a:cs typeface="American Typewriter"/>
                        </a:rPr>
                        <a:t>cc</a:t>
                      </a:r>
                      <a:r>
                        <a:rPr sz="1600" b="1" spc="-10" dirty="0">
                          <a:solidFill>
                            <a:srgbClr val="0A1F24"/>
                          </a:solidFill>
                          <a:latin typeface="American Typewriter"/>
                          <a:cs typeface="American Typewriter"/>
                        </a:rPr>
                        <a:t>T</a:t>
                      </a:r>
                      <a:r>
                        <a:rPr sz="1600" b="1" spc="-5" dirty="0">
                          <a:solidFill>
                            <a:srgbClr val="0A1F24"/>
                          </a:solidFill>
                          <a:latin typeface="American Typewriter"/>
                          <a:cs typeface="American Typewriter"/>
                        </a:rPr>
                        <a:t>L</a:t>
                      </a:r>
                      <a:r>
                        <a:rPr sz="1600" b="1" dirty="0">
                          <a:solidFill>
                            <a:srgbClr val="0A1F24"/>
                          </a:solidFill>
                          <a:latin typeface="American Typewriter"/>
                          <a:cs typeface="American Typewriter"/>
                        </a:rPr>
                        <a:t>D</a:t>
                      </a:r>
                      <a:r>
                        <a:rPr sz="1600" b="1" spc="-35" dirty="0">
                          <a:solidFill>
                            <a:srgbClr val="0A1F24"/>
                          </a:solidFill>
                          <a:latin typeface="American Typewriter"/>
                          <a:cs typeface="American Typewriter"/>
                        </a:rPr>
                        <a:t> </a:t>
                      </a:r>
                      <a:r>
                        <a:rPr sz="1600" b="1" spc="5" dirty="0">
                          <a:solidFill>
                            <a:srgbClr val="0A1F24"/>
                          </a:solidFill>
                          <a:latin typeface="American Typewriter"/>
                          <a:cs typeface="American Typewriter"/>
                        </a:rPr>
                        <a:t>S</a:t>
                      </a:r>
                      <a:r>
                        <a:rPr sz="1600" b="1" spc="-5" dirty="0">
                          <a:solidFill>
                            <a:srgbClr val="0A1F24"/>
                          </a:solidFill>
                          <a:latin typeface="American Typewriter"/>
                          <a:cs typeface="American Typewriter"/>
                        </a:rPr>
                        <a:t>t</a:t>
                      </a:r>
                      <a:r>
                        <a:rPr sz="1600" b="1" spc="5" dirty="0">
                          <a:solidFill>
                            <a:srgbClr val="0A1F24"/>
                          </a:solidFill>
                          <a:latin typeface="American Typewriter"/>
                          <a:cs typeface="American Typewriter"/>
                        </a:rPr>
                        <a:t>r</a:t>
                      </a:r>
                      <a:r>
                        <a:rPr sz="1600" b="1" spc="-5" dirty="0">
                          <a:solidFill>
                            <a:srgbClr val="0A1F24"/>
                          </a:solidFill>
                          <a:latin typeface="American Typewriter"/>
                          <a:cs typeface="American Typewriter"/>
                        </a:rPr>
                        <a:t>i</a:t>
                      </a:r>
                      <a:r>
                        <a:rPr sz="1600" b="1" dirty="0">
                          <a:solidFill>
                            <a:srgbClr val="0A1F24"/>
                          </a:solidFill>
                          <a:latin typeface="American Typewriter"/>
                          <a:cs typeface="American Typewriter"/>
                        </a:rPr>
                        <a:t>ng</a:t>
                      </a:r>
                      <a:r>
                        <a:rPr sz="1600" b="1" spc="-35" dirty="0">
                          <a:solidFill>
                            <a:srgbClr val="0A1F24"/>
                          </a:solidFill>
                          <a:latin typeface="American Typewriter"/>
                          <a:cs typeface="American Typewriter"/>
                        </a:rPr>
                        <a:t> </a:t>
                      </a:r>
                      <a:r>
                        <a:rPr sz="1600" b="1" spc="5" dirty="0">
                          <a:solidFill>
                            <a:srgbClr val="0A1F24"/>
                          </a:solidFill>
                          <a:latin typeface="American Typewriter"/>
                          <a:cs typeface="American Typewriter"/>
                        </a:rPr>
                        <a:t>S</a:t>
                      </a:r>
                      <a:r>
                        <a:rPr sz="1600" b="1" spc="-5" dirty="0">
                          <a:solidFill>
                            <a:srgbClr val="0A1F24"/>
                          </a:solidFill>
                          <a:latin typeface="American Typewriter"/>
                          <a:cs typeface="American Typewriter"/>
                        </a:rPr>
                        <a:t>imila</a:t>
                      </a:r>
                      <a:r>
                        <a:rPr sz="1600" b="1" spc="5" dirty="0">
                          <a:solidFill>
                            <a:srgbClr val="0A1F24"/>
                          </a:solidFill>
                          <a:latin typeface="American Typewriter"/>
                          <a:cs typeface="American Typewriter"/>
                        </a:rPr>
                        <a:t>r</a:t>
                      </a:r>
                      <a:r>
                        <a:rPr sz="1600" b="1" spc="-5" dirty="0">
                          <a:solidFill>
                            <a:srgbClr val="0A1F24"/>
                          </a:solidFill>
                          <a:latin typeface="American Typewriter"/>
                          <a:cs typeface="American Typewriter"/>
                        </a:rPr>
                        <a:t>it</a:t>
                      </a:r>
                      <a:r>
                        <a:rPr sz="1600" b="1" dirty="0">
                          <a:solidFill>
                            <a:srgbClr val="0A1F24"/>
                          </a:solidFill>
                          <a:latin typeface="American Typewriter"/>
                          <a:cs typeface="American Typewriter"/>
                        </a:rPr>
                        <a:t>y</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solidFill>
                      <a:srgbClr val="BADCF7"/>
                    </a:solidFill>
                  </a:tcPr>
                </a:tc>
                <a:tc>
                  <a:txBody>
                    <a:bodyPr/>
                    <a:lstStyle/>
                    <a:p>
                      <a:pPr marL="85090" marR="120650">
                        <a:lnSpc>
                          <a:spcPts val="1700"/>
                        </a:lnSpc>
                      </a:pPr>
                      <a:r>
                        <a:rPr sz="1600" dirty="0">
                          <a:solidFill>
                            <a:srgbClr val="0A1F24"/>
                          </a:solidFill>
                          <a:latin typeface="American Typewriter"/>
                          <a:cs typeface="American Typewriter"/>
                        </a:rPr>
                        <a:t>B</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ad</a:t>
                      </a:r>
                      <a:r>
                        <a:rPr sz="1600" spc="5" dirty="0">
                          <a:solidFill>
                            <a:srgbClr val="0A1F24"/>
                          </a:solidFill>
                          <a:latin typeface="American Typewriter"/>
                          <a:cs typeface="American Typewriter"/>
                        </a:rPr>
                        <a:t>o</a:t>
                      </a:r>
                      <a:r>
                        <a:rPr sz="1600" spc="-15" dirty="0">
                          <a:solidFill>
                            <a:srgbClr val="0A1F24"/>
                          </a:solidFill>
                          <a:latin typeface="American Typewriter"/>
                          <a:cs typeface="American Typewriter"/>
                        </a:rPr>
                        <a:t>pt</a:t>
                      </a:r>
                      <a:r>
                        <a:rPr sz="1600" dirty="0">
                          <a:solidFill>
                            <a:srgbClr val="0A1F24"/>
                          </a:solidFill>
                          <a:latin typeface="American Typewriter"/>
                          <a:cs typeface="American Typewriter"/>
                        </a:rPr>
                        <a:t>ed</a:t>
                      </a:r>
                      <a:r>
                        <a:rPr sz="1600" spc="-45" dirty="0">
                          <a:solidFill>
                            <a:srgbClr val="0A1F24"/>
                          </a:solidFill>
                          <a:latin typeface="American Typewriter"/>
                          <a:cs typeface="American Typewriter"/>
                        </a:rPr>
                        <a:t> </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s</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lu</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a:t>
                      </a:r>
                      <a:r>
                        <a:rPr sz="1600" spc="-25" dirty="0">
                          <a:solidFill>
                            <a:srgbClr val="0A1F24"/>
                          </a:solidFill>
                          <a:latin typeface="American Typewriter"/>
                          <a:cs typeface="American Typewriter"/>
                        </a:rPr>
                        <a:t>R</a:t>
                      </a:r>
                      <a:r>
                        <a:rPr sz="1600" spc="-10" dirty="0">
                          <a:solidFill>
                            <a:srgbClr val="0A1F24"/>
                          </a:solidFill>
                          <a:latin typeface="American Typewriter"/>
                          <a:cs typeface="American Typewriter"/>
                        </a:rPr>
                        <a:t>e</a:t>
                      </a:r>
                      <a:r>
                        <a:rPr sz="1600" spc="-5" dirty="0">
                          <a:solidFill>
                            <a:srgbClr val="0A1F24"/>
                          </a:solidFill>
                          <a:latin typeface="American Typewriter"/>
                          <a:cs typeface="American Typewriter"/>
                        </a:rPr>
                        <a:t>fin</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m</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n</a:t>
                      </a:r>
                      <a:r>
                        <a:rPr sz="1600" dirty="0">
                          <a:solidFill>
                            <a:srgbClr val="0A1F24"/>
                          </a:solidFill>
                          <a:latin typeface="American Typewriter"/>
                          <a:cs typeface="American Typewriter"/>
                        </a:rPr>
                        <a:t>t</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f</a:t>
                      </a:r>
                      <a:r>
                        <a:rPr sz="1600" spc="-40" dirty="0">
                          <a:solidFill>
                            <a:srgbClr val="0A1F24"/>
                          </a:solidFill>
                          <a:latin typeface="American Typewriter"/>
                          <a:cs typeface="American Typewriter"/>
                        </a:rPr>
                        <a:t> </a:t>
                      </a:r>
                      <a:r>
                        <a:rPr sz="1600" spc="-20" dirty="0">
                          <a:solidFill>
                            <a:srgbClr val="0A1F24"/>
                          </a:solidFill>
                          <a:latin typeface="American Typewriter"/>
                          <a:cs typeface="American Typewriter"/>
                        </a:rPr>
                        <a:t>s</a:t>
                      </a:r>
                      <a:r>
                        <a:rPr sz="1600" dirty="0">
                          <a:solidFill>
                            <a:srgbClr val="0A1F24"/>
                          </a:solidFill>
                          <a:latin typeface="American Typewriter"/>
                          <a:cs typeface="American Typewriter"/>
                        </a:rPr>
                        <a:t>t</a:t>
                      </a:r>
                      <a:r>
                        <a:rPr sz="1600" spc="5" dirty="0">
                          <a:solidFill>
                            <a:srgbClr val="0A1F24"/>
                          </a:solidFill>
                          <a:latin typeface="American Typewriter"/>
                          <a:cs typeface="American Typewriter"/>
                        </a:rPr>
                        <a:t>r</a:t>
                      </a:r>
                      <a:r>
                        <a:rPr sz="1600" spc="-5" dirty="0">
                          <a:solidFill>
                            <a:srgbClr val="0A1F24"/>
                          </a:solidFill>
                          <a:latin typeface="American Typewriter"/>
                          <a:cs typeface="American Typewriter"/>
                        </a:rPr>
                        <a:t>in</a:t>
                      </a:r>
                      <a:r>
                        <a:rPr sz="1600" dirty="0">
                          <a:solidFill>
                            <a:srgbClr val="0A1F24"/>
                          </a:solidFill>
                          <a:latin typeface="American Typewriter"/>
                          <a:cs typeface="American Typewriter"/>
                        </a:rPr>
                        <a:t>g</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simila</a:t>
                      </a:r>
                      <a:r>
                        <a:rPr sz="1600" spc="5" dirty="0">
                          <a:solidFill>
                            <a:srgbClr val="0A1F24"/>
                          </a:solidFill>
                          <a:latin typeface="American Typewriter"/>
                          <a:cs typeface="American Typewriter"/>
                        </a:rPr>
                        <a:t>r</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ty </a:t>
                      </a:r>
                      <a:r>
                        <a:rPr sz="1600" spc="-20" dirty="0">
                          <a:solidFill>
                            <a:srgbClr val="0A1F24"/>
                          </a:solidFill>
                          <a:latin typeface="American Typewriter"/>
                          <a:cs typeface="American Typewriter"/>
                        </a:rPr>
                        <a:t>r</a:t>
                      </a:r>
                      <a:r>
                        <a:rPr sz="1600" spc="-5" dirty="0">
                          <a:solidFill>
                            <a:srgbClr val="0A1F24"/>
                          </a:solidFill>
                          <a:latin typeface="American Typewriter"/>
                          <a:cs typeface="American Typewriter"/>
                        </a:rPr>
                        <a:t>e</a:t>
                      </a:r>
                      <a:r>
                        <a:rPr sz="1600" dirty="0">
                          <a:solidFill>
                            <a:srgbClr val="0A1F24"/>
                          </a:solidFill>
                          <a:latin typeface="American Typewriter"/>
                          <a:cs typeface="American Typewriter"/>
                        </a:rPr>
                        <a:t>v</a:t>
                      </a:r>
                      <a:r>
                        <a:rPr sz="1600" spc="-5" dirty="0">
                          <a:solidFill>
                            <a:srgbClr val="0A1F24"/>
                          </a:solidFill>
                          <a:latin typeface="American Typewriter"/>
                          <a:cs typeface="American Typewriter"/>
                        </a:rPr>
                        <a:t>ie</a:t>
                      </a:r>
                      <a:r>
                        <a:rPr sz="1600" dirty="0">
                          <a:solidFill>
                            <a:srgbClr val="0A1F24"/>
                          </a:solidFill>
                          <a:latin typeface="American Typewriter"/>
                          <a:cs typeface="American Typewriter"/>
                        </a:rPr>
                        <a:t>w</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n</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I</a:t>
                      </a:r>
                      <a:r>
                        <a:rPr sz="1600" dirty="0">
                          <a:solidFill>
                            <a:srgbClr val="0A1F24"/>
                          </a:solidFill>
                          <a:latin typeface="American Typewriter"/>
                          <a:cs typeface="American Typewriter"/>
                        </a:rPr>
                        <a:t>DN</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cc</a:t>
                      </a:r>
                      <a:r>
                        <a:rPr sz="1600" spc="-10" dirty="0">
                          <a:solidFill>
                            <a:srgbClr val="0A1F24"/>
                          </a:solidFill>
                          <a:latin typeface="American Typewriter"/>
                          <a:cs typeface="American Typewriter"/>
                        </a:rPr>
                        <a:t>T</a:t>
                      </a:r>
                      <a:r>
                        <a:rPr sz="1600" dirty="0">
                          <a:solidFill>
                            <a:srgbClr val="0A1F24"/>
                          </a:solidFill>
                          <a:latin typeface="American Typewriter"/>
                          <a:cs typeface="American Typewriter"/>
                        </a:rPr>
                        <a:t>LD</a:t>
                      </a:r>
                      <a:r>
                        <a:rPr sz="1600" spc="-35" dirty="0">
                          <a:solidFill>
                            <a:srgbClr val="0A1F24"/>
                          </a:solidFill>
                          <a:latin typeface="American Typewriter"/>
                          <a:cs typeface="American Typewriter"/>
                        </a:rPr>
                        <a:t> </a:t>
                      </a:r>
                      <a:r>
                        <a:rPr sz="1600" spc="-40" dirty="0">
                          <a:solidFill>
                            <a:srgbClr val="0A1F24"/>
                          </a:solidFill>
                          <a:latin typeface="American Typewriter"/>
                          <a:cs typeface="American Typewriter"/>
                        </a:rPr>
                        <a:t>F</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s</a:t>
                      </a:r>
                      <a:r>
                        <a:rPr sz="1600" dirty="0">
                          <a:solidFill>
                            <a:srgbClr val="0A1F24"/>
                          </a:solidFill>
                          <a:latin typeface="American Typewriter"/>
                          <a:cs typeface="American Typewriter"/>
                        </a:rPr>
                        <a:t>t</a:t>
                      </a:r>
                      <a:r>
                        <a:rPr sz="1600" spc="-40" dirty="0">
                          <a:solidFill>
                            <a:srgbClr val="0A1F24"/>
                          </a:solidFill>
                          <a:latin typeface="American Typewriter"/>
                          <a:cs typeface="American Typewriter"/>
                        </a:rPr>
                        <a:t> </a:t>
                      </a:r>
                      <a:r>
                        <a:rPr sz="1600" spc="-105" dirty="0">
                          <a:solidFill>
                            <a:srgbClr val="0A1F24"/>
                          </a:solidFill>
                          <a:latin typeface="American Typewriter"/>
                          <a:cs typeface="American Typewriter"/>
                        </a:rPr>
                        <a:t>T</a:t>
                      </a:r>
                      <a:r>
                        <a:rPr sz="1600" spc="-30" dirty="0">
                          <a:solidFill>
                            <a:srgbClr val="0A1F24"/>
                          </a:solidFill>
                          <a:latin typeface="American Typewriter"/>
                          <a:cs typeface="American Typewriter"/>
                        </a:rPr>
                        <a:t>r</a:t>
                      </a:r>
                      <a:r>
                        <a:rPr sz="1600" spc="-5" dirty="0">
                          <a:solidFill>
                            <a:srgbClr val="0A1F24"/>
                          </a:solidFill>
                          <a:latin typeface="American Typewriter"/>
                          <a:cs typeface="American Typewriter"/>
                        </a:rPr>
                        <a:t>ac</a:t>
                      </a:r>
                      <a:r>
                        <a:rPr sz="1600" dirty="0">
                          <a:solidFill>
                            <a:srgbClr val="0A1F24"/>
                          </a:solidFill>
                          <a:latin typeface="American Typewriter"/>
                          <a:cs typeface="American Typewriter"/>
                        </a:rPr>
                        <a:t>k</a:t>
                      </a:r>
                      <a:r>
                        <a:rPr sz="1600" spc="-40" dirty="0">
                          <a:solidFill>
                            <a:srgbClr val="0A1F24"/>
                          </a:solidFill>
                          <a:latin typeface="American Typewriter"/>
                          <a:cs typeface="American Typewriter"/>
                        </a:rPr>
                        <a:t> </a:t>
                      </a:r>
                      <a:r>
                        <a:rPr sz="1600" spc="-5" dirty="0">
                          <a:solidFill>
                            <a:srgbClr val="0A1F24"/>
                          </a:solidFill>
                          <a:latin typeface="American Typewriter"/>
                          <a:cs typeface="American Typewriter"/>
                        </a:rPr>
                        <a:t>P</a:t>
                      </a:r>
                      <a:r>
                        <a:rPr sz="1600" spc="-25" dirty="0">
                          <a:solidFill>
                            <a:srgbClr val="0A1F24"/>
                          </a:solidFill>
                          <a:latin typeface="American Typewriter"/>
                          <a:cs typeface="American Typewriter"/>
                        </a:rPr>
                        <a:t>r</a:t>
                      </a:r>
                      <a:r>
                        <a:rPr sz="1600" spc="5" dirty="0">
                          <a:solidFill>
                            <a:srgbClr val="0A1F24"/>
                          </a:solidFill>
                          <a:latin typeface="American Typewriter"/>
                          <a:cs typeface="American Typewriter"/>
                        </a:rPr>
                        <a:t>o</a:t>
                      </a:r>
                      <a:r>
                        <a:rPr sz="1600" spc="-5" dirty="0">
                          <a:solidFill>
                            <a:srgbClr val="0A1F24"/>
                          </a:solidFill>
                          <a:latin typeface="American Typewriter"/>
                          <a:cs typeface="American Typewriter"/>
                        </a:rPr>
                        <a:t>c</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ss</a:t>
                      </a:r>
                      <a:r>
                        <a:rPr sz="1600" dirty="0">
                          <a:solidFill>
                            <a:srgbClr val="0A1F24"/>
                          </a:solidFill>
                          <a:latin typeface="American Typewriter"/>
                          <a:cs typeface="American Typewriter"/>
                        </a:rPr>
                        <a:t>”</a:t>
                      </a:r>
                      <a:r>
                        <a:rPr sz="1600" spc="-35" dirty="0">
                          <a:solidFill>
                            <a:srgbClr val="0A1F24"/>
                          </a:solidFill>
                          <a:latin typeface="American Typewriter"/>
                          <a:cs typeface="American Typewriter"/>
                        </a:rPr>
                        <a:t> </a:t>
                      </a:r>
                      <a:r>
                        <a:rPr sz="1600" spc="-20" dirty="0">
                          <a:solidFill>
                            <a:srgbClr val="0A1F24"/>
                          </a:solidFill>
                          <a:latin typeface="American Typewriter"/>
                          <a:cs typeface="American Typewriter"/>
                        </a:rPr>
                        <a:t>a</a:t>
                      </a:r>
                      <a:r>
                        <a:rPr sz="1600" dirty="0">
                          <a:solidFill>
                            <a:srgbClr val="0A1F24"/>
                          </a:solidFill>
                          <a:latin typeface="American Typewriter"/>
                          <a:cs typeface="American Typewriter"/>
                        </a:rPr>
                        <a:t>t</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ICA</a:t>
                      </a:r>
                      <a:r>
                        <a:rPr sz="1600" dirty="0">
                          <a:solidFill>
                            <a:srgbClr val="0A1F24"/>
                          </a:solidFill>
                          <a:latin typeface="American Typewriter"/>
                          <a:cs typeface="American Typewriter"/>
                        </a:rPr>
                        <a:t>NN60</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an</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di</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c</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ed </a:t>
                      </a:r>
                      <a:r>
                        <a:rPr sz="1600" spc="-5" dirty="0">
                          <a:solidFill>
                            <a:srgbClr val="0A1F24"/>
                          </a:solidFill>
                          <a:latin typeface="American Typewriter"/>
                          <a:cs typeface="American Typewriter"/>
                        </a:rPr>
                        <a:t>C</a:t>
                      </a:r>
                      <a:r>
                        <a:rPr sz="1600" spc="-20" dirty="0">
                          <a:solidFill>
                            <a:srgbClr val="0A1F24"/>
                          </a:solidFill>
                          <a:latin typeface="American Typewriter"/>
                          <a:cs typeface="American Typewriter"/>
                        </a:rPr>
                        <a:t>E</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spc="-15" dirty="0">
                          <a:solidFill>
                            <a:srgbClr val="0A1F24"/>
                          </a:solidFill>
                          <a:latin typeface="American Typewriter"/>
                          <a:cs typeface="American Typewriter"/>
                        </a:rPr>
                        <a:t>t</a:t>
                      </a:r>
                      <a:r>
                        <a:rPr sz="1600" dirty="0">
                          <a:solidFill>
                            <a:srgbClr val="0A1F24"/>
                          </a:solidFill>
                          <a:latin typeface="American Typewriter"/>
                          <a:cs typeface="American Typewriter"/>
                        </a:rPr>
                        <a:t>o</a:t>
                      </a:r>
                      <a:r>
                        <a:rPr sz="1600" spc="-35" dirty="0">
                          <a:solidFill>
                            <a:srgbClr val="0A1F24"/>
                          </a:solidFill>
                          <a:latin typeface="American Typewriter"/>
                          <a:cs typeface="American Typewriter"/>
                        </a:rPr>
                        <a:t> </a:t>
                      </a:r>
                      <a:r>
                        <a:rPr sz="1600" spc="-5" dirty="0">
                          <a:solidFill>
                            <a:srgbClr val="0A1F24"/>
                          </a:solidFill>
                          <a:latin typeface="American Typewriter"/>
                          <a:cs typeface="American Typewriter"/>
                        </a:rPr>
                        <a:t>mo</a:t>
                      </a:r>
                      <a:r>
                        <a:rPr sz="1600" spc="-15" dirty="0">
                          <a:solidFill>
                            <a:srgbClr val="0A1F24"/>
                          </a:solidFill>
                          <a:latin typeface="American Typewriter"/>
                          <a:cs typeface="American Typewriter"/>
                        </a:rPr>
                        <a:t>v</a:t>
                      </a:r>
                      <a:r>
                        <a:rPr sz="1600" dirty="0">
                          <a:solidFill>
                            <a:srgbClr val="0A1F24"/>
                          </a:solidFill>
                          <a:latin typeface="American Typewriter"/>
                          <a:cs typeface="American Typewriter"/>
                        </a:rPr>
                        <a:t>e</a:t>
                      </a:r>
                      <a:r>
                        <a:rPr sz="1600" spc="-35" dirty="0">
                          <a:solidFill>
                            <a:srgbClr val="0A1F24"/>
                          </a:solidFill>
                          <a:latin typeface="American Typewriter"/>
                          <a:cs typeface="American Typewriter"/>
                        </a:rPr>
                        <a:t> f</a:t>
                      </a:r>
                      <a:r>
                        <a:rPr sz="1600" spc="5" dirty="0">
                          <a:solidFill>
                            <a:srgbClr val="0A1F24"/>
                          </a:solidFill>
                          <a:latin typeface="American Typewriter"/>
                          <a:cs typeface="American Typewriter"/>
                        </a:rPr>
                        <a:t>o</a:t>
                      </a:r>
                      <a:r>
                        <a:rPr sz="1600" spc="10" dirty="0">
                          <a:solidFill>
                            <a:srgbClr val="0A1F24"/>
                          </a:solidFill>
                          <a:latin typeface="American Typewriter"/>
                          <a:cs typeface="American Typewriter"/>
                        </a:rPr>
                        <a:t>r</a:t>
                      </a:r>
                      <a:r>
                        <a:rPr sz="1600" spc="-15" dirty="0">
                          <a:solidFill>
                            <a:srgbClr val="0A1F24"/>
                          </a:solidFill>
                          <a:latin typeface="American Typewriter"/>
                          <a:cs typeface="American Typewriter"/>
                        </a:rPr>
                        <a:t>w</a:t>
                      </a:r>
                      <a:r>
                        <a:rPr sz="1600" spc="-5" dirty="0">
                          <a:solidFill>
                            <a:srgbClr val="0A1F24"/>
                          </a:solidFill>
                          <a:latin typeface="American Typewriter"/>
                          <a:cs typeface="American Typewriter"/>
                        </a:rPr>
                        <a:t>a</a:t>
                      </a:r>
                      <a:r>
                        <a:rPr sz="1600" spc="-20" dirty="0">
                          <a:solidFill>
                            <a:srgbClr val="0A1F24"/>
                          </a:solidFill>
                          <a:latin typeface="American Typewriter"/>
                          <a:cs typeface="American Typewriter"/>
                        </a:rPr>
                        <a:t>r</a:t>
                      </a:r>
                      <a:r>
                        <a:rPr sz="1600" dirty="0">
                          <a:solidFill>
                            <a:srgbClr val="0A1F24"/>
                          </a:solidFill>
                          <a:latin typeface="American Typewriter"/>
                          <a:cs typeface="American Typewriter"/>
                        </a:rPr>
                        <a:t>d</a:t>
                      </a:r>
                      <a:r>
                        <a:rPr sz="1600" spc="-45" dirty="0">
                          <a:solidFill>
                            <a:srgbClr val="0A1F24"/>
                          </a:solidFill>
                          <a:latin typeface="American Typewriter"/>
                          <a:cs typeface="American Typewriter"/>
                        </a:rPr>
                        <a:t> </a:t>
                      </a:r>
                      <a:r>
                        <a:rPr sz="1600" spc="5" dirty="0">
                          <a:solidFill>
                            <a:srgbClr val="0A1F24"/>
                          </a:solidFill>
                          <a:latin typeface="American Typewriter"/>
                          <a:cs typeface="American Typewriter"/>
                        </a:rPr>
                        <a:t>w</a:t>
                      </a:r>
                      <a:r>
                        <a:rPr sz="1600" spc="-10" dirty="0">
                          <a:solidFill>
                            <a:srgbClr val="0A1F24"/>
                          </a:solidFill>
                          <a:latin typeface="American Typewriter"/>
                          <a:cs typeface="American Typewriter"/>
                        </a:rPr>
                        <a:t>i</a:t>
                      </a:r>
                      <a:r>
                        <a:rPr sz="1600" dirty="0">
                          <a:solidFill>
                            <a:srgbClr val="0A1F24"/>
                          </a:solidFill>
                          <a:latin typeface="American Typewriter"/>
                          <a:cs typeface="American Typewriter"/>
                        </a:rPr>
                        <a:t>th</a:t>
                      </a:r>
                      <a:r>
                        <a:rPr sz="1600" spc="-45" dirty="0">
                          <a:solidFill>
                            <a:srgbClr val="0A1F24"/>
                          </a:solidFill>
                          <a:latin typeface="American Typewriter"/>
                          <a:cs typeface="American Typewriter"/>
                        </a:rPr>
                        <a:t> </a:t>
                      </a:r>
                      <a:r>
                        <a:rPr sz="1600" spc="-10" dirty="0">
                          <a:solidFill>
                            <a:srgbClr val="0A1F24"/>
                          </a:solidFill>
                          <a:latin typeface="American Typewriter"/>
                          <a:cs typeface="American Typewriter"/>
                        </a:rPr>
                        <a:t>i</a:t>
                      </a:r>
                      <a:r>
                        <a:rPr sz="1600" spc="-5" dirty="0">
                          <a:solidFill>
                            <a:srgbClr val="0A1F24"/>
                          </a:solidFill>
                          <a:latin typeface="American Typewriter"/>
                          <a:cs typeface="American Typewriter"/>
                        </a:rPr>
                        <a:t>mp</a:t>
                      </a:r>
                      <a:r>
                        <a:rPr sz="1600" spc="-10" dirty="0">
                          <a:solidFill>
                            <a:srgbClr val="0A1F24"/>
                          </a:solidFill>
                          <a:latin typeface="American Typewriter"/>
                          <a:cs typeface="American Typewriter"/>
                        </a:rPr>
                        <a:t>l</a:t>
                      </a:r>
                      <a:r>
                        <a:rPr sz="1600" dirty="0">
                          <a:solidFill>
                            <a:srgbClr val="0A1F24"/>
                          </a:solidFill>
                          <a:latin typeface="American Typewriter"/>
                          <a:cs typeface="American Typewriter"/>
                        </a:rPr>
                        <a:t>e</a:t>
                      </a:r>
                      <a:r>
                        <a:rPr sz="1600" spc="-5" dirty="0">
                          <a:solidFill>
                            <a:srgbClr val="0A1F24"/>
                          </a:solidFill>
                          <a:latin typeface="American Typewriter"/>
                          <a:cs typeface="American Typewriter"/>
                        </a:rPr>
                        <a:t>m</a:t>
                      </a:r>
                      <a:r>
                        <a:rPr sz="1600" dirty="0">
                          <a:solidFill>
                            <a:srgbClr val="0A1F24"/>
                          </a:solidFill>
                          <a:latin typeface="American Typewriter"/>
                          <a:cs typeface="American Typewriter"/>
                        </a:rPr>
                        <a:t>e</a:t>
                      </a:r>
                      <a:r>
                        <a:rPr sz="1600" spc="-20" dirty="0">
                          <a:solidFill>
                            <a:srgbClr val="0A1F24"/>
                          </a:solidFill>
                          <a:latin typeface="American Typewriter"/>
                          <a:cs typeface="American Typewriter"/>
                        </a:rPr>
                        <a:t>nta</a:t>
                      </a:r>
                      <a:r>
                        <a:rPr sz="1600" dirty="0">
                          <a:solidFill>
                            <a:srgbClr val="0A1F24"/>
                          </a:solidFill>
                          <a:latin typeface="American Typewriter"/>
                          <a:cs typeface="American Typewriter"/>
                        </a:rPr>
                        <a:t>t</a:t>
                      </a:r>
                      <a:r>
                        <a:rPr sz="1600" spc="-10" dirty="0">
                          <a:solidFill>
                            <a:srgbClr val="0A1F24"/>
                          </a:solidFill>
                          <a:latin typeface="American Typewriter"/>
                          <a:cs typeface="American Typewriter"/>
                        </a:rPr>
                        <a:t>i</a:t>
                      </a:r>
                      <a:r>
                        <a:rPr sz="1600" spc="5" dirty="0">
                          <a:solidFill>
                            <a:srgbClr val="0A1F24"/>
                          </a:solidFill>
                          <a:latin typeface="American Typewriter"/>
                          <a:cs typeface="American Typewriter"/>
                        </a:rPr>
                        <a:t>o</a:t>
                      </a:r>
                      <a:r>
                        <a:rPr sz="1600" dirty="0">
                          <a:solidFill>
                            <a:srgbClr val="0A1F24"/>
                          </a:solidFill>
                          <a:latin typeface="American Typewriter"/>
                          <a:cs typeface="American Typewriter"/>
                        </a:rPr>
                        <a:t>n.</a:t>
                      </a:r>
                      <a:endParaRPr sz="1600">
                        <a:latin typeface="American Typewriter"/>
                        <a:cs typeface="American Typewriter"/>
                      </a:endParaRPr>
                    </a:p>
                  </a:txBody>
                  <a:tcPr marL="0" marR="0" marT="0" marB="0">
                    <a:lnL w="12700">
                      <a:solidFill>
                        <a:srgbClr val="0A1F24"/>
                      </a:solidFill>
                      <a:prstDash val="solid"/>
                    </a:lnL>
                    <a:lnR w="12700">
                      <a:solidFill>
                        <a:srgbClr val="0A1F24"/>
                      </a:solidFill>
                      <a:prstDash val="solid"/>
                    </a:lnR>
                    <a:lnT w="12700">
                      <a:solidFill>
                        <a:srgbClr val="0A1F24"/>
                      </a:solidFill>
                      <a:prstDash val="solid"/>
                    </a:lnT>
                    <a:lnB w="12700">
                      <a:solidFill>
                        <a:srgbClr val="0A1F24"/>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Session Goals:</a:t>
            </a:r>
          </a:p>
        </p:txBody>
      </p:sp>
      <p:sp>
        <p:nvSpPr>
          <p:cNvPr id="4" name="Rectangle 3"/>
          <p:cNvSpPr/>
          <p:nvPr/>
        </p:nvSpPr>
        <p:spPr>
          <a:xfrm>
            <a:off x="557560" y="1541589"/>
            <a:ext cx="7471318" cy="3477875"/>
          </a:xfrm>
          <a:prstGeom prst="rect">
            <a:avLst/>
          </a:prstGeom>
        </p:spPr>
        <p:txBody>
          <a:bodyPr wrap="square">
            <a:spAutoFit/>
          </a:bodyPr>
          <a:lstStyle/>
          <a:p>
            <a:pPr marL="285750" indent="-285750">
              <a:buFont typeface="Arial" panose="020B0604020202020204" pitchFamily="34" charset="0"/>
              <a:buChar char="•"/>
            </a:pPr>
            <a:r>
              <a:rPr lang="en-US" dirty="0"/>
              <a:t>Brief GAC on past work regarding the Action Request Registry (ARR) and need for GAC clarification of ICANN org assessment of past GAC advice.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preparation for BGRI discussion, collect GAC member input on the four potential options and share any ideas, suggestions or recommendations for how the GAC could most effectively conduct a review of the existing inventory of past advice to the ICANN Board.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Explore desired timeline for whatever option chosen </a:t>
            </a:r>
          </a:p>
          <a:p>
            <a:pPr marL="457200" indent="-457200">
              <a:buFont typeface="Arial" panose="020B0604020202020204" pitchFamily="34" charset="0"/>
              <a:buChar char="•"/>
            </a:pPr>
            <a:endParaRPr lang="en-US" sz="2000" dirty="0">
              <a:solidFill>
                <a:srgbClr val="000000"/>
              </a:solidFill>
            </a:endParaRPr>
          </a:p>
          <a:p>
            <a:endParaRPr lang="en-US" sz="2000" dirty="0">
              <a:solidFill>
                <a:srgbClr val="000000"/>
              </a:solidFill>
            </a:endParaRPr>
          </a:p>
        </p:txBody>
      </p:sp>
      <p:pic>
        <p:nvPicPr>
          <p:cNvPr id="6" name="Picture 5">
            <a:extLst>
              <a:ext uri="{FF2B5EF4-FFF2-40B4-BE49-F238E27FC236}">
                <a16:creationId xmlns:a16="http://schemas.microsoft.com/office/drawing/2014/main" id="{7449FA16-3049-AE43-B552-8F50061BB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817327"/>
            <a:ext cx="2191422" cy="1307648"/>
          </a:xfrm>
          <a:prstGeom prst="rect">
            <a:avLst/>
          </a:prstGeom>
          <a:solidFill>
            <a:schemeClr val="tx2">
              <a:lumMod val="40000"/>
              <a:lumOff val="60000"/>
            </a:schemeClr>
          </a:solidFill>
        </p:spPr>
      </p:pic>
    </p:spTree>
    <p:extLst>
      <p:ext uri="{BB962C8B-B14F-4D97-AF65-F5344CB8AC3E}">
        <p14:creationId xmlns:p14="http://schemas.microsoft.com/office/powerpoint/2010/main" val="283740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1.  Background – What is the “ARR”?</a:t>
            </a:r>
            <a:br>
              <a:rPr lang="en-US" dirty="0">
                <a:latin typeface="Calibri" panose="020F0502020204030204" pitchFamily="34" charset="0"/>
              </a:rPr>
            </a:br>
            <a:br>
              <a:rPr lang="en-US" dirty="0">
                <a:latin typeface="Calibri" panose="020F0502020204030204" pitchFamily="34" charset="0"/>
              </a:rPr>
            </a:br>
            <a:br>
              <a:rPr lang="en-US" dirty="0">
                <a:latin typeface="Calibri" panose="020F0502020204030204" pitchFamily="34" charset="0"/>
              </a:rPr>
            </a:br>
            <a:endParaRPr lang="en-US" dirty="0"/>
          </a:p>
        </p:txBody>
      </p:sp>
      <p:sp>
        <p:nvSpPr>
          <p:cNvPr id="4" name="TextBox 3">
            <a:extLst>
              <a:ext uri="{FF2B5EF4-FFF2-40B4-BE49-F238E27FC236}">
                <a16:creationId xmlns:a16="http://schemas.microsoft.com/office/drawing/2014/main" id="{75EFFA49-1394-BC43-8ECB-DECDF2B84CF6}"/>
              </a:ext>
            </a:extLst>
          </p:cNvPr>
          <p:cNvSpPr txBox="1"/>
          <p:nvPr/>
        </p:nvSpPr>
        <p:spPr>
          <a:xfrm>
            <a:off x="645720" y="1282389"/>
            <a:ext cx="7471317" cy="360098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The Action Request Register (ARR) is an ICANN org tool used to track the status of advice received by the ICANN Board from its advisory bodies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ICANN org started using Action Request Register (ARR) to process and track GAC Advice items in June 2017 </a:t>
            </a:r>
          </a:p>
          <a:p>
            <a:pPr marL="742950" lvl="1" indent="-285750">
              <a:buFont typeface="Arial" panose="020B0604020202020204" pitchFamily="34" charset="0"/>
              <a:buChar char="•"/>
            </a:pPr>
            <a:r>
              <a:rPr lang="en-US" dirty="0"/>
              <a:t>Reviewed all GAC Communiques starting from ICANN46 (Beijing) </a:t>
            </a:r>
          </a:p>
          <a:p>
            <a:pPr marL="742950" lvl="1" indent="-285750">
              <a:buFont typeface="Arial" panose="020B0604020202020204" pitchFamily="34" charset="0"/>
              <a:buChar char="•"/>
            </a:pPr>
            <a:r>
              <a:rPr lang="en-US" dirty="0"/>
              <a:t>Parsed the advice documents to identify each unique actionable item </a:t>
            </a:r>
          </a:p>
          <a:p>
            <a:pPr marL="742950" lvl="1" indent="-285750">
              <a:buFont typeface="Arial" panose="020B0604020202020204" pitchFamily="34" charset="0"/>
              <a:buChar char="•"/>
            </a:pPr>
            <a:r>
              <a:rPr lang="en-US" dirty="0"/>
              <a:t>Documented evidence of ICANN Board or org’s responses and actions to address the advice </a:t>
            </a:r>
          </a:p>
          <a:p>
            <a:pPr marL="742950" lvl="1" indent="-285750">
              <a:buFont typeface="Arial" panose="020B0604020202020204" pitchFamily="34" charset="0"/>
              <a:buChar char="•"/>
            </a:pPr>
            <a:r>
              <a:rPr lang="en-US" dirty="0"/>
              <a:t>A full GAC Advice inventory first presented to GAC at ICANN60 (Abu Dhabi)</a:t>
            </a:r>
          </a:p>
        </p:txBody>
      </p:sp>
      <p:pic>
        <p:nvPicPr>
          <p:cNvPr id="5" name="Picture 4">
            <a:extLst>
              <a:ext uri="{FF2B5EF4-FFF2-40B4-BE49-F238E27FC236}">
                <a16:creationId xmlns:a16="http://schemas.microsoft.com/office/drawing/2014/main" id="{EFE69F2D-228A-0343-AB25-8F9730EE3F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960574"/>
            <a:ext cx="2191422" cy="1307648"/>
          </a:xfrm>
          <a:prstGeom prst="rect">
            <a:avLst/>
          </a:prstGeom>
          <a:solidFill>
            <a:schemeClr val="tx2">
              <a:lumMod val="40000"/>
              <a:lumOff val="60000"/>
            </a:schemeClr>
          </a:solidFill>
        </p:spPr>
      </p:pic>
    </p:spTree>
    <p:extLst>
      <p:ext uri="{BB962C8B-B14F-4D97-AF65-F5344CB8AC3E}">
        <p14:creationId xmlns:p14="http://schemas.microsoft.com/office/powerpoint/2010/main" val="61444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1.  Background – ARR Current Status</a:t>
            </a:r>
            <a:br>
              <a:rPr lang="en-US" dirty="0">
                <a:latin typeface="Calibri" panose="020F0502020204030204" pitchFamily="34" charset="0"/>
              </a:rPr>
            </a:br>
            <a:br>
              <a:rPr lang="en-US" dirty="0">
                <a:latin typeface="Calibri" panose="020F0502020204030204" pitchFamily="34" charset="0"/>
              </a:rPr>
            </a:br>
            <a:br>
              <a:rPr lang="en-US" dirty="0">
                <a:latin typeface="Calibri" panose="020F0502020204030204" pitchFamily="34" charset="0"/>
              </a:rPr>
            </a:br>
            <a:endParaRPr lang="en-US" dirty="0"/>
          </a:p>
        </p:txBody>
      </p:sp>
      <p:sp>
        <p:nvSpPr>
          <p:cNvPr id="4" name="TextBox 3">
            <a:extLst>
              <a:ext uri="{FF2B5EF4-FFF2-40B4-BE49-F238E27FC236}">
                <a16:creationId xmlns:a16="http://schemas.microsoft.com/office/drawing/2014/main" id="{75EFFA49-1394-BC43-8ECB-DECDF2B84CF6}"/>
              </a:ext>
            </a:extLst>
          </p:cNvPr>
          <p:cNvSpPr txBox="1"/>
          <p:nvPr/>
        </p:nvSpPr>
        <p:spPr>
          <a:xfrm>
            <a:off x="374904" y="1282390"/>
            <a:ext cx="8233837" cy="3308598"/>
          </a:xfrm>
          <a:prstGeom prst="rect">
            <a:avLst/>
          </a:prstGeom>
          <a:noFill/>
        </p:spPr>
        <p:txBody>
          <a:bodyPr wrap="square" lIns="0" tIns="0" rIns="0" bIns="0" rtlCol="0">
            <a:spAutoFit/>
          </a:bodyPr>
          <a:lstStyle/>
          <a:p>
            <a:r>
              <a:rPr lang="en-US" sz="1700" dirty="0"/>
              <a:t> </a:t>
            </a:r>
            <a:endParaRPr lang="en-US" dirty="0"/>
          </a:p>
          <a:p>
            <a:pPr marL="285750" indent="-285750">
              <a:buFont typeface="Arial" panose="020B0604020202020204" pitchFamily="34" charset="0"/>
              <a:buChar char="•"/>
            </a:pPr>
            <a:r>
              <a:rPr lang="en-US" dirty="0"/>
              <a:t>The ARR inventory of GAC advice presented to the GAC comprised of 162 individual pieces of GAC advice (up through the ICANN60 Communiqué)</a:t>
            </a:r>
          </a:p>
          <a:p>
            <a:r>
              <a:rPr lang="en-US" dirty="0"/>
              <a:t> </a:t>
            </a:r>
          </a:p>
          <a:p>
            <a:pPr marL="742950" lvl="1" indent="-285750">
              <a:buFont typeface="Arial" panose="020B0604020202020204" pitchFamily="34" charset="0"/>
              <a:buChar char="•"/>
            </a:pPr>
            <a:r>
              <a:rPr lang="en-US" dirty="0"/>
              <a:t>136 pieces of advice are considered to be in a “close request” mode – a phase in which ICANN org has determined that the advice given has been implemented and is “complete”.</a:t>
            </a:r>
          </a:p>
          <a:p>
            <a:pPr lvl="1"/>
            <a:endParaRPr lang="en-US" dirty="0"/>
          </a:p>
          <a:p>
            <a:pPr marL="742950" lvl="1" indent="-285750">
              <a:buFont typeface="Arial" panose="020B0604020202020204" pitchFamily="34" charset="0"/>
              <a:buChar char="•"/>
            </a:pPr>
            <a:r>
              <a:rPr lang="en-US" dirty="0"/>
              <a:t>26 pieces of advice are still considered to be in either an “Evaluate and Consider” or “Implementation” mode.</a:t>
            </a:r>
          </a:p>
          <a:p>
            <a:pPr marL="1200150" lvl="2" indent="-285750">
              <a:buFont typeface="Arial" panose="020B0604020202020204" pitchFamily="34" charset="0"/>
              <a:buChar char="•"/>
            </a:pPr>
            <a:r>
              <a:rPr lang="en-US" dirty="0"/>
              <a:t>14 items pending ongoing community work </a:t>
            </a:r>
          </a:p>
          <a:p>
            <a:pPr marL="1200150" lvl="2" indent="-285750">
              <a:buFont typeface="Arial" panose="020B0604020202020204" pitchFamily="34" charset="0"/>
              <a:buChar char="•"/>
            </a:pPr>
            <a:r>
              <a:rPr lang="en-US" dirty="0"/>
              <a:t>12 items pending ongoing implementation work</a:t>
            </a:r>
            <a:endParaRPr lang="en-US" dirty="0">
              <a:cs typeface="Source Sans Pro"/>
            </a:endParaRPr>
          </a:p>
        </p:txBody>
      </p:sp>
      <p:pic>
        <p:nvPicPr>
          <p:cNvPr id="5" name="Picture 4">
            <a:extLst>
              <a:ext uri="{FF2B5EF4-FFF2-40B4-BE49-F238E27FC236}">
                <a16:creationId xmlns:a16="http://schemas.microsoft.com/office/drawing/2014/main" id="{B7C1F3B1-881A-2347-BB56-3A11107ED3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8201" y="4917688"/>
            <a:ext cx="2191422" cy="1307648"/>
          </a:xfrm>
          <a:prstGeom prst="rect">
            <a:avLst/>
          </a:prstGeom>
          <a:solidFill>
            <a:schemeClr val="tx2">
              <a:lumMod val="40000"/>
              <a:lumOff val="60000"/>
            </a:schemeClr>
          </a:solidFill>
        </p:spPr>
      </p:pic>
    </p:spTree>
    <p:extLst>
      <p:ext uri="{BB962C8B-B14F-4D97-AF65-F5344CB8AC3E}">
        <p14:creationId xmlns:p14="http://schemas.microsoft.com/office/powerpoint/2010/main" val="17025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1.  Background – ARR Expectations?</a:t>
            </a:r>
            <a:br>
              <a:rPr lang="en-US" dirty="0">
                <a:latin typeface="Calibri" panose="020F0502020204030204" pitchFamily="34" charset="0"/>
              </a:rPr>
            </a:br>
            <a:endParaRPr lang="en-US" dirty="0"/>
          </a:p>
        </p:txBody>
      </p:sp>
      <p:sp>
        <p:nvSpPr>
          <p:cNvPr id="4" name="TextBox 3"/>
          <p:cNvSpPr txBox="1"/>
          <p:nvPr/>
        </p:nvSpPr>
        <p:spPr>
          <a:xfrm>
            <a:off x="702526" y="1873406"/>
            <a:ext cx="7839307" cy="304698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At ICANN 60 BGRI Session it was agreed that an approach should be established to confirm that the GAC agrees with the current ICANN Org assessment of the previous 136 items of “closed” advice.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the moment, the process for that historic assessment is not clear.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is a need to establish an ongoing confirmation process for the consideration of all future GAC advice.</a:t>
            </a:r>
          </a:p>
          <a:p>
            <a:endParaRPr lang="en-US" dirty="0"/>
          </a:p>
          <a:p>
            <a:endParaRPr lang="en-US" dirty="0"/>
          </a:p>
          <a:p>
            <a:endParaRPr lang="en-US" dirty="0" err="1">
              <a:cs typeface="Source Sans Pro"/>
            </a:endParaRPr>
          </a:p>
        </p:txBody>
      </p:sp>
      <p:pic>
        <p:nvPicPr>
          <p:cNvPr id="5" name="Picture 4">
            <a:extLst>
              <a:ext uri="{FF2B5EF4-FFF2-40B4-BE49-F238E27FC236}">
                <a16:creationId xmlns:a16="http://schemas.microsoft.com/office/drawing/2014/main" id="{BDF9914B-F151-4B43-85CF-B775D9022E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817327"/>
            <a:ext cx="2191422" cy="1307648"/>
          </a:xfrm>
          <a:prstGeom prst="rect">
            <a:avLst/>
          </a:prstGeom>
          <a:solidFill>
            <a:schemeClr val="tx2">
              <a:lumMod val="40000"/>
              <a:lumOff val="60000"/>
            </a:schemeClr>
          </a:solidFill>
        </p:spPr>
      </p:pic>
    </p:spTree>
    <p:extLst>
      <p:ext uri="{BB962C8B-B14F-4D97-AF65-F5344CB8AC3E}">
        <p14:creationId xmlns:p14="http://schemas.microsoft.com/office/powerpoint/2010/main" val="183342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271256" cy="450663"/>
          </a:xfrm>
        </p:spPr>
        <p:txBody>
          <a:bodyPr/>
          <a:lstStyle/>
          <a:p>
            <a:r>
              <a:rPr lang="en-US" sz="2500" dirty="0"/>
              <a:t>2.  Confirmation Process Options:</a:t>
            </a:r>
            <a:br>
              <a:rPr lang="en-US" sz="2500" dirty="0">
                <a:latin typeface="Calibri" panose="020F0502020204030204" pitchFamily="34" charset="0"/>
              </a:rPr>
            </a:br>
            <a:endParaRPr lang="en-US" sz="2500" dirty="0"/>
          </a:p>
        </p:txBody>
      </p:sp>
      <p:sp>
        <p:nvSpPr>
          <p:cNvPr id="5" name="TextBox 3"/>
          <p:cNvSpPr txBox="1"/>
          <p:nvPr/>
        </p:nvSpPr>
        <p:spPr>
          <a:xfrm>
            <a:off x="374904" y="875806"/>
            <a:ext cx="8166930" cy="4985980"/>
          </a:xfrm>
          <a:prstGeom prst="rect">
            <a:avLst/>
          </a:prstGeom>
          <a:noFill/>
        </p:spPr>
        <p:txBody>
          <a:bodyPr wrap="square" lIns="0" tIns="0" rIns="0" bIns="0" rtlCol="0">
            <a:spAutoFit/>
          </a:bodyPr>
          <a:lstStyle/>
          <a:p>
            <a:r>
              <a:rPr lang="en-US" dirty="0"/>
              <a:t>GAC members have previously discussed what could be done to confirm the ICANN Org’s characterization of the implementation of the committee’s past advice, but no final determination has been made as to the appropriate next steps.</a:t>
            </a:r>
          </a:p>
          <a:p>
            <a:r>
              <a:rPr lang="en-US" dirty="0"/>
              <a:t> </a:t>
            </a:r>
          </a:p>
          <a:p>
            <a:r>
              <a:rPr lang="en-US" dirty="0"/>
              <a:t>The options for proceeding with an assessment of the historical advice would appear to include:</a:t>
            </a:r>
          </a:p>
          <a:p>
            <a:r>
              <a:rPr lang="en-US" dirty="0"/>
              <a:t> </a:t>
            </a:r>
          </a:p>
          <a:p>
            <a:pPr marL="800100" lvl="1" indent="-342900">
              <a:buAutoNum type="arabicParenBoth"/>
            </a:pPr>
            <a:r>
              <a:rPr lang="en-US" dirty="0">
                <a:solidFill>
                  <a:srgbClr val="7030A0"/>
                </a:solidFill>
              </a:rPr>
              <a:t>a complete review of all 162 pieces of advice;</a:t>
            </a:r>
          </a:p>
          <a:p>
            <a:pPr lvl="1"/>
            <a:endParaRPr lang="en-US" dirty="0">
              <a:solidFill>
                <a:srgbClr val="7030A0"/>
              </a:solidFill>
            </a:endParaRPr>
          </a:p>
          <a:p>
            <a:pPr lvl="1"/>
            <a:r>
              <a:rPr lang="en-US" dirty="0">
                <a:solidFill>
                  <a:srgbClr val="7030A0"/>
                </a:solidFill>
              </a:rPr>
              <a:t>(2) an effort to “confirm” only the 136 advice pieces that the ICANN Org characterizes as “closed”;</a:t>
            </a:r>
          </a:p>
          <a:p>
            <a:pPr lvl="1"/>
            <a:endParaRPr lang="en-US" dirty="0">
              <a:solidFill>
                <a:srgbClr val="7030A0"/>
              </a:solidFill>
            </a:endParaRPr>
          </a:p>
          <a:p>
            <a:pPr lvl="1"/>
            <a:r>
              <a:rPr lang="en-US" dirty="0">
                <a:solidFill>
                  <a:srgbClr val="7030A0"/>
                </a:solidFill>
              </a:rPr>
              <a:t>(3) a more limited review of just those pieces of advice ICANN Org characterizes as either in an “Evaluate and Consider” or “Implementation” mode; or</a:t>
            </a:r>
          </a:p>
          <a:p>
            <a:pPr lvl="1"/>
            <a:endParaRPr lang="en-US" dirty="0">
              <a:solidFill>
                <a:srgbClr val="7030A0"/>
              </a:solidFill>
            </a:endParaRPr>
          </a:p>
          <a:p>
            <a:pPr lvl="1"/>
            <a:r>
              <a:rPr lang="en-US" dirty="0">
                <a:solidFill>
                  <a:srgbClr val="7030A0"/>
                </a:solidFill>
              </a:rPr>
              <a:t>(4) some other approach.</a:t>
            </a:r>
          </a:p>
        </p:txBody>
      </p:sp>
    </p:spTree>
    <p:extLst>
      <p:ext uri="{BB962C8B-B14F-4D97-AF65-F5344CB8AC3E}">
        <p14:creationId xmlns:p14="http://schemas.microsoft.com/office/powerpoint/2010/main" val="122103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3.  Option Consideration</a:t>
            </a:r>
          </a:p>
        </p:txBody>
      </p:sp>
      <p:sp>
        <p:nvSpPr>
          <p:cNvPr id="3" name="TextBox 2"/>
          <p:cNvSpPr txBox="1"/>
          <p:nvPr/>
        </p:nvSpPr>
        <p:spPr>
          <a:xfrm>
            <a:off x="576694" y="1505415"/>
            <a:ext cx="7262613" cy="1138773"/>
          </a:xfrm>
          <a:prstGeom prst="rect">
            <a:avLst/>
          </a:prstGeom>
          <a:noFill/>
        </p:spPr>
        <p:txBody>
          <a:bodyPr wrap="square" lIns="0" tIns="0" rIns="0" bIns="0" rtlCol="0">
            <a:spAutoFit/>
          </a:bodyPr>
          <a:lstStyle/>
          <a:p>
            <a:r>
              <a:rPr lang="en-GB" dirty="0"/>
              <a:t>Option 1. </a:t>
            </a:r>
          </a:p>
          <a:p>
            <a:endParaRPr lang="en-GB" b="1" dirty="0">
              <a:solidFill>
                <a:srgbClr val="7030A0"/>
              </a:solidFill>
            </a:endParaRPr>
          </a:p>
          <a:p>
            <a:r>
              <a:rPr lang="en-US" sz="2000" b="1" dirty="0">
                <a:solidFill>
                  <a:srgbClr val="7030A0"/>
                </a:solidFill>
              </a:rPr>
              <a:t>A complete review of all 162 pieces of advice</a:t>
            </a:r>
          </a:p>
          <a:p>
            <a:endParaRPr lang="en-US" dirty="0"/>
          </a:p>
        </p:txBody>
      </p:sp>
      <p:pic>
        <p:nvPicPr>
          <p:cNvPr id="4" name="Picture 3">
            <a:extLst>
              <a:ext uri="{FF2B5EF4-FFF2-40B4-BE49-F238E27FC236}">
                <a16:creationId xmlns:a16="http://schemas.microsoft.com/office/drawing/2014/main" id="{AB536127-5958-3B40-80E1-4781992D94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817327"/>
            <a:ext cx="2191422" cy="1307648"/>
          </a:xfrm>
          <a:prstGeom prst="rect">
            <a:avLst/>
          </a:prstGeom>
          <a:solidFill>
            <a:schemeClr val="tx2">
              <a:lumMod val="40000"/>
              <a:lumOff val="60000"/>
            </a:schemeClr>
          </a:solidFill>
        </p:spPr>
      </p:pic>
    </p:spTree>
    <p:extLst>
      <p:ext uri="{BB962C8B-B14F-4D97-AF65-F5344CB8AC3E}">
        <p14:creationId xmlns:p14="http://schemas.microsoft.com/office/powerpoint/2010/main" val="175359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3. Option Consideration</a:t>
            </a:r>
          </a:p>
        </p:txBody>
      </p:sp>
      <p:sp>
        <p:nvSpPr>
          <p:cNvPr id="3" name="TextBox 2"/>
          <p:cNvSpPr txBox="1"/>
          <p:nvPr/>
        </p:nvSpPr>
        <p:spPr>
          <a:xfrm>
            <a:off x="576694" y="1505415"/>
            <a:ext cx="7262613" cy="1169551"/>
          </a:xfrm>
          <a:prstGeom prst="rect">
            <a:avLst/>
          </a:prstGeom>
          <a:noFill/>
        </p:spPr>
        <p:txBody>
          <a:bodyPr wrap="square" lIns="0" tIns="0" rIns="0" bIns="0" rtlCol="0">
            <a:spAutoFit/>
          </a:bodyPr>
          <a:lstStyle/>
          <a:p>
            <a:r>
              <a:rPr lang="en-GB" u="sng" dirty="0"/>
              <a:t>Option 2.</a:t>
            </a:r>
          </a:p>
          <a:p>
            <a:endParaRPr lang="en-GB" b="1" u="sng" dirty="0"/>
          </a:p>
          <a:p>
            <a:r>
              <a:rPr lang="en-GB" sz="2000" b="1" dirty="0">
                <a:solidFill>
                  <a:srgbClr val="7030A0"/>
                </a:solidFill>
              </a:rPr>
              <a:t>A</a:t>
            </a:r>
            <a:r>
              <a:rPr lang="en-US" sz="2000" b="1" dirty="0">
                <a:solidFill>
                  <a:srgbClr val="7030A0"/>
                </a:solidFill>
              </a:rPr>
              <a:t>n effort to “confirm” </a:t>
            </a:r>
            <a:r>
              <a:rPr lang="en-US" sz="2000" b="1" u="sng" dirty="0">
                <a:solidFill>
                  <a:srgbClr val="7030A0"/>
                </a:solidFill>
              </a:rPr>
              <a:t>only</a:t>
            </a:r>
            <a:r>
              <a:rPr lang="en-US" sz="2000" b="1" dirty="0">
                <a:solidFill>
                  <a:srgbClr val="7030A0"/>
                </a:solidFill>
              </a:rPr>
              <a:t> the 136 advice pieces that the ICANN Org characterizes as “closed”</a:t>
            </a:r>
            <a:endParaRPr lang="en-US" sz="2000" b="1" dirty="0">
              <a:cs typeface="Source Sans Pro"/>
            </a:endParaRPr>
          </a:p>
        </p:txBody>
      </p:sp>
      <p:pic>
        <p:nvPicPr>
          <p:cNvPr id="4" name="Picture 3">
            <a:extLst>
              <a:ext uri="{FF2B5EF4-FFF2-40B4-BE49-F238E27FC236}">
                <a16:creationId xmlns:a16="http://schemas.microsoft.com/office/drawing/2014/main" id="{066D5FC1-CBA6-E240-AD05-BCAEDC5582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817327"/>
            <a:ext cx="2191422" cy="1307648"/>
          </a:xfrm>
          <a:prstGeom prst="rect">
            <a:avLst/>
          </a:prstGeom>
          <a:solidFill>
            <a:schemeClr val="tx2">
              <a:lumMod val="40000"/>
              <a:lumOff val="60000"/>
            </a:schemeClr>
          </a:solidFill>
        </p:spPr>
      </p:pic>
    </p:spTree>
    <p:extLst>
      <p:ext uri="{BB962C8B-B14F-4D97-AF65-F5344CB8AC3E}">
        <p14:creationId xmlns:p14="http://schemas.microsoft.com/office/powerpoint/2010/main" val="325052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3. Option Consideration</a:t>
            </a:r>
          </a:p>
        </p:txBody>
      </p:sp>
      <p:sp>
        <p:nvSpPr>
          <p:cNvPr id="3" name="TextBox 2"/>
          <p:cNvSpPr txBox="1"/>
          <p:nvPr/>
        </p:nvSpPr>
        <p:spPr>
          <a:xfrm>
            <a:off x="576694" y="1505415"/>
            <a:ext cx="7262613" cy="1477328"/>
          </a:xfrm>
          <a:prstGeom prst="rect">
            <a:avLst/>
          </a:prstGeom>
          <a:noFill/>
        </p:spPr>
        <p:txBody>
          <a:bodyPr wrap="square" lIns="0" tIns="0" rIns="0" bIns="0" rtlCol="0">
            <a:spAutoFit/>
          </a:bodyPr>
          <a:lstStyle/>
          <a:p>
            <a:r>
              <a:rPr lang="en-GB" u="sng" dirty="0"/>
              <a:t>Option 3.</a:t>
            </a:r>
          </a:p>
          <a:p>
            <a:endParaRPr lang="en-GB" b="1" u="sng" dirty="0"/>
          </a:p>
          <a:p>
            <a:r>
              <a:rPr lang="en-US" sz="2000" b="1" dirty="0">
                <a:solidFill>
                  <a:srgbClr val="7030A0"/>
                </a:solidFill>
              </a:rPr>
              <a:t>A more limited review of just those pieces of advice ICANN Org characterizes as either in an “Evaluate and Consider” or “Implementation” mode (26)</a:t>
            </a:r>
            <a:endParaRPr lang="en-US" sz="2000" b="1" dirty="0">
              <a:cs typeface="Source Sans Pro"/>
            </a:endParaRPr>
          </a:p>
        </p:txBody>
      </p:sp>
      <p:pic>
        <p:nvPicPr>
          <p:cNvPr id="4" name="Picture 3">
            <a:extLst>
              <a:ext uri="{FF2B5EF4-FFF2-40B4-BE49-F238E27FC236}">
                <a16:creationId xmlns:a16="http://schemas.microsoft.com/office/drawing/2014/main" id="{BBFCC564-D3B5-C14E-A3BE-BDF2354992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817327"/>
            <a:ext cx="2191422" cy="1307648"/>
          </a:xfrm>
          <a:prstGeom prst="rect">
            <a:avLst/>
          </a:prstGeom>
          <a:solidFill>
            <a:schemeClr val="tx2">
              <a:lumMod val="40000"/>
              <a:lumOff val="60000"/>
            </a:schemeClr>
          </a:solidFill>
        </p:spPr>
      </p:pic>
    </p:spTree>
    <p:extLst>
      <p:ext uri="{BB962C8B-B14F-4D97-AF65-F5344CB8AC3E}">
        <p14:creationId xmlns:p14="http://schemas.microsoft.com/office/powerpoint/2010/main" val="2509776411"/>
      </p:ext>
    </p:extLst>
  </p:cSld>
  <p:clrMapOvr>
    <a:masterClrMapping/>
  </p:clrMapOvr>
</p:sld>
</file>

<file path=ppt/theme/theme1.xml><?xml version="1.0" encoding="utf-8"?>
<a:theme xmlns:a="http://schemas.openxmlformats.org/drawingml/2006/main" name="1_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25514</TotalTime>
  <Words>1178</Words>
  <Application>Microsoft Macintosh PowerPoint</Application>
  <PresentationFormat>On-screen Show (4:3)</PresentationFormat>
  <Paragraphs>149</Paragraphs>
  <Slides>18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微軟正黑體</vt:lpstr>
      <vt:lpstr>ＭＳ Ｐゴシック</vt:lpstr>
      <vt:lpstr>American Typewriter</vt:lpstr>
      <vt:lpstr>Arial</vt:lpstr>
      <vt:lpstr>Baskerville</vt:lpstr>
      <vt:lpstr>Calibri</vt:lpstr>
      <vt:lpstr>Segoe UI</vt:lpstr>
      <vt:lpstr>Source Sans Pro</vt:lpstr>
      <vt:lpstr>Wingdings</vt:lpstr>
      <vt:lpstr>1_ICANNPPT_Arial_4x3_June 2017_potx</vt:lpstr>
      <vt:lpstr>PowerPoint Presentation</vt:lpstr>
      <vt:lpstr>Session Goals:</vt:lpstr>
      <vt:lpstr>1.  Background – What is the “ARR”?   </vt:lpstr>
      <vt:lpstr>1.  Background – ARR Current Status   </vt:lpstr>
      <vt:lpstr>1.  Background – ARR Expectations? </vt:lpstr>
      <vt:lpstr>2.  Confirmation Process Options: </vt:lpstr>
      <vt:lpstr>3.  Option Consideration</vt:lpstr>
      <vt:lpstr>3. Option Consideration</vt:lpstr>
      <vt:lpstr>3. Option Consideration</vt:lpstr>
      <vt:lpstr>3. Option Consideration</vt:lpstr>
      <vt:lpstr>4. Option Implementation</vt:lpstr>
      <vt:lpstr>5.  Other Internal GAC Questions</vt:lpstr>
      <vt:lpstr>5.  Other Internal GAC Questions</vt:lpstr>
      <vt:lpstr>PowerPoint Presentation</vt:lpstr>
      <vt:lpstr>PowerPoint Presentation</vt:lpstr>
      <vt:lpstr>GAC Advice Items by ARR Phase</vt:lpstr>
      <vt:lpstr>Open GAC Advice – Phase 3 Items</vt:lpstr>
      <vt:lpstr>Open GAC Advice – Phase 4 Items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Grant Nakata</dc:creator>
  <cp:lastModifiedBy>Robert Hoggarth</cp:lastModifiedBy>
  <cp:revision>614</cp:revision>
  <cp:lastPrinted>2018-03-10T13:57:14Z</cp:lastPrinted>
  <dcterms:created xsi:type="dcterms:W3CDTF">2017-06-15T23:55:49Z</dcterms:created>
  <dcterms:modified xsi:type="dcterms:W3CDTF">2018-06-23T23:01:10Z</dcterms:modified>
</cp:coreProperties>
</file>